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79"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p:notesSz cx="6858000" cy="9144000"/>
  <p:embeddedFontLst>
    <p:embeddedFont>
      <p:font typeface="Roboto" panose="02000000000000000000" pitchFamily="2" charset="0"/>
      <p:regular r:id="rId26"/>
      <p:bold r:id="rId27"/>
      <p:italic r:id="rId28"/>
      <p:boldItalic r:id="rId29"/>
    </p:embeddedFont>
    <p:embeddedFont>
      <p:font typeface="Roboto Light" panose="02000000000000000000" pitchFamily="2" charset="0"/>
      <p:regular r:id="rId30"/>
      <p:bold r:id="rId31"/>
      <p:italic r:id="rId32"/>
      <p:boldItalic r:id="rId33"/>
    </p:embeddedFont>
    <p:embeddedFont>
      <p:font typeface="Roboto Medium" panose="02000000000000000000" pitchFamily="2"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hul Gupt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BC8C6-865D-31BB-7957-10C271766E36}" v="51" dt="2023-10-27T04:58:24.011"/>
  </p1510:revLst>
</p1510:revInfo>
</file>

<file path=ppt/tableStyles.xml><?xml version="1.0" encoding="utf-8"?>
<a:tblStyleLst xmlns:a="http://schemas.openxmlformats.org/drawingml/2006/main" def="{A6019C9A-94D2-4889-87B8-9741997CE1CD}">
  <a:tblStyle styleId="{A6019C9A-94D2-4889-87B8-9741997CE1C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5" d="100"/>
          <a:sy n="35"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Roboto Medium"/>
                <a:ea typeface="Roboto Medium"/>
                <a:cs typeface="Roboto Medium"/>
                <a:sym typeface="Roboto Medium"/>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100"/>
              <a:buFont typeface="Arial"/>
              <a:buNone/>
            </a:pPr>
            <a:r>
              <a:rPr lang="en-US" sz="1000">
                <a:solidFill>
                  <a:schemeClr val="dk1"/>
                </a:solidFill>
                <a:latin typeface="Arial"/>
                <a:ea typeface="Arial"/>
                <a:cs typeface="Arial"/>
                <a:sym typeface="Arial"/>
              </a:rPr>
              <a:t>To illustrate the place of sensors in a larger system, Fig. 1.3 shows a block diagram of a data acquisition and control device. An object can be anything: a car, space ship, animal or human, liquid, or gas. Any material object may become a subject of some kind of a measurement or control. Data are collected from an object by a number of sensors. Some of them (2, 3, and 4) are positioned directly on or inside the object. </a:t>
            </a: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000">
                <a:solidFill>
                  <a:schemeClr val="dk1"/>
                </a:solidFill>
                <a:latin typeface="Arial"/>
                <a:ea typeface="Arial"/>
                <a:cs typeface="Arial"/>
                <a:sym typeface="Arial"/>
              </a:rPr>
              <a:t>Sensor 1 perceives the object without a physical contact and, therefore, is called a noncontact sensor. Examples of such a sensor is a radiation detector and a TV camera. Even if we say “noncontact”, we remember that energy transfer always occurs between a sensor and object.</a:t>
            </a: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000">
                <a:solidFill>
                  <a:schemeClr val="dk1"/>
                </a:solidFill>
                <a:latin typeface="Arial"/>
                <a:ea typeface="Arial"/>
                <a:cs typeface="Arial"/>
                <a:sym typeface="Arial"/>
              </a:rPr>
              <a:t>Sensor 5 serves a different purpose. It monitors the internal conditions of the data acquisition system itself. </a:t>
            </a: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000">
                <a:solidFill>
                  <a:schemeClr val="dk1"/>
                </a:solidFill>
                <a:latin typeface="Arial"/>
                <a:ea typeface="Arial"/>
                <a:cs typeface="Arial"/>
                <a:sym typeface="Arial"/>
              </a:rPr>
              <a:t>Some sensors (1 and 3) cannot be directly connected to standard electronic circuits because of the inappropriate output signal formats. They require the use of interface devices (signal conditioners) to produce a specific output format.</a:t>
            </a: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r>
              <a:rPr lang="en-US" sz="1000">
                <a:solidFill>
                  <a:schemeClr val="dk1"/>
                </a:solidFill>
                <a:latin typeface="Arial"/>
                <a:ea typeface="Arial"/>
                <a:cs typeface="Arial"/>
                <a:sym typeface="Arial"/>
              </a:rPr>
              <a:t>Sensors 1, 2, 3, and 5 are passive. They generate electric signals without energy consumption from the electronic circuits. Sensor 4 is active. It requires an operating signal that is provided by an excitation circuit. This signal is modified by the sensor or modulated by the object’s stimulus. An example of an active sensor is a thermistor that is a temperature-sensitive resistor. It needs a current source, which is an excitation circuit. Depending on the complexity of the system, the total number of sensors may vary from as little as one (a home thermostat) to many thousands (a space station).</a:t>
            </a: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r>
              <a:rPr lang="en-US" sz="1000">
                <a:solidFill>
                  <a:schemeClr val="dk1"/>
                </a:solidFill>
                <a:latin typeface="Arial"/>
                <a:ea typeface="Arial"/>
                <a:cs typeface="Arial"/>
                <a:sym typeface="Arial"/>
              </a:rPr>
              <a:t>Electrical signals from the sensors are fed into a multiplexer (MUX), which is a switch or a gate. Its function is to connect the sensors, one at a time, to an analog- to-digital converter (A/D or ADC) if a sensor produces an analog signal, or directly to a computer if a sensor produces signals in a digital format. The computer controls a multiplexer and ADC for the appropriate timing. Also, it may send control signals to an actuator that acts on the object. Examples of the actuators are an electric motor, a solenoid, a relay, and a pneumatic valve. The system contains some peripheral devices (for instance, a data recorder, display, alarm, etc.) and a number of components that are not shown in the block diagram. These may be filters, sample-and-hold circuits, amplifiers, and so forth. </a:t>
            </a: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endParaRPr sz="10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 name="Google Shape;266;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p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 name="Google Shape;307;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cap">
  <p:cSld name="Recap">
    <p:bg>
      <p:bgPr>
        <a:solidFill>
          <a:srgbClr val="FFFFFF"/>
        </a:solidFill>
        <a:effectLst/>
      </p:bgPr>
    </p:bg>
    <p:spTree>
      <p:nvGrpSpPr>
        <p:cNvPr id="1" name="Shape 25"/>
        <p:cNvGrpSpPr/>
        <p:nvPr/>
      </p:nvGrpSpPr>
      <p:grpSpPr>
        <a:xfrm>
          <a:off x="0" y="0"/>
          <a:ext cx="0" cy="0"/>
          <a:chOff x="0" y="0"/>
          <a:chExt cx="0" cy="0"/>
        </a:xfrm>
      </p:grpSpPr>
      <p:sp>
        <p:nvSpPr>
          <p:cNvPr id="26" name="Google Shape;26;p3"/>
          <p:cNvSpPr/>
          <p:nvPr/>
        </p:nvSpPr>
        <p:spPr>
          <a:xfrm>
            <a:off x="4511332" y="0"/>
            <a:ext cx="19876461"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27" name="Google Shape;27;p3"/>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
        <p:nvSpPr>
          <p:cNvPr id="28" name="Google Shape;28;p3"/>
          <p:cNvSpPr txBox="1">
            <a:spLocks noGrp="1"/>
          </p:cNvSpPr>
          <p:nvPr>
            <p:ph type="body" idx="1"/>
          </p:nvPr>
        </p:nvSpPr>
        <p:spPr>
          <a:xfrm rot="-5400000">
            <a:off x="-1707327" y="5715000"/>
            <a:ext cx="7854501"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000000"/>
              </a:buClr>
              <a:buSzPts val="14400"/>
              <a:buFont typeface="Roboto Light"/>
              <a:buNone/>
              <a:defRPr sz="14400" b="0" i="0" u="none" strike="noStrike" cap="none">
                <a:solidFill>
                  <a:srgbClr val="000000"/>
                </a:solidFill>
                <a:latin typeface="Roboto Light"/>
                <a:ea typeface="Roboto Light"/>
                <a:cs typeface="Roboto Light"/>
                <a:sym typeface="Roboto Light"/>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29" name="Google Shape;29;p3"/>
          <p:cNvSpPr txBox="1">
            <a:spLocks noGrp="1"/>
          </p:cNvSpPr>
          <p:nvPr>
            <p:ph type="body" idx="2"/>
          </p:nvPr>
        </p:nvSpPr>
        <p:spPr>
          <a:xfrm>
            <a:off x="4925709" y="664951"/>
            <a:ext cx="4643513" cy="1358901"/>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p:cSld name="Full">
    <p:spTree>
      <p:nvGrpSpPr>
        <p:cNvPr id="1" name="Shape 64"/>
        <p:cNvGrpSpPr/>
        <p:nvPr/>
      </p:nvGrpSpPr>
      <p:grpSpPr>
        <a:xfrm>
          <a:off x="0" y="0"/>
          <a:ext cx="0" cy="0"/>
          <a:chOff x="0" y="0"/>
          <a:chExt cx="0" cy="0"/>
        </a:xfrm>
      </p:grpSpPr>
      <p:sp>
        <p:nvSpPr>
          <p:cNvPr id="65" name="Google Shape;65;p12"/>
          <p:cNvSpPr txBox="1">
            <a:spLocks noGrp="1"/>
          </p:cNvSpPr>
          <p:nvPr>
            <p:ph type="body" idx="1"/>
          </p:nvPr>
        </p:nvSpPr>
        <p:spPr>
          <a:xfrm>
            <a:off x="-1" y="5715000"/>
            <a:ext cx="24384001"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66" name="Google Shape;66;p12"/>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n Half - Left">
  <p:cSld name="Half n Half - Left 2">
    <p:bg>
      <p:bgPr>
        <a:solidFill>
          <a:srgbClr val="FFFFFF"/>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solidFill>
                <a:srgbClr val="FFFFFF"/>
              </a:solidFill>
            </a:endParaRPr>
          </a:p>
        </p:txBody>
      </p:sp>
      <p:sp>
        <p:nvSpPr>
          <p:cNvPr id="69" name="Google Shape;69;p13"/>
          <p:cNvSpPr/>
          <p:nvPr/>
        </p:nvSpPr>
        <p:spPr>
          <a:xfrm>
            <a:off x="-1" y="0"/>
            <a:ext cx="12192000"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70" name="Google Shape;70;p13"/>
          <p:cNvSpPr txBox="1">
            <a:spLocks noGrp="1"/>
          </p:cNvSpPr>
          <p:nvPr>
            <p:ph type="body" idx="1"/>
          </p:nvPr>
        </p:nvSpPr>
        <p:spPr>
          <a:xfrm>
            <a:off x="0" y="5715000"/>
            <a:ext cx="12192000"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n Half - Right">
  <p:cSld name="Half n Half - Right">
    <p:bg>
      <p:bgPr>
        <a:solidFill>
          <a:srgbClr val="FFFFFF"/>
        </a:solidFill>
        <a:effectLst/>
      </p:bgPr>
    </p:bg>
    <p:spTree>
      <p:nvGrpSpPr>
        <p:cNvPr id="1" name="Shape 71"/>
        <p:cNvGrpSpPr/>
        <p:nvPr/>
      </p:nvGrpSpPr>
      <p:grpSpPr>
        <a:xfrm>
          <a:off x="0" y="0"/>
          <a:ext cx="0" cy="0"/>
          <a:chOff x="0" y="0"/>
          <a:chExt cx="0" cy="0"/>
        </a:xfrm>
      </p:grpSpPr>
      <p:sp>
        <p:nvSpPr>
          <p:cNvPr id="72" name="Google Shape;72;p14"/>
          <p:cNvSpPr/>
          <p:nvPr/>
        </p:nvSpPr>
        <p:spPr>
          <a:xfrm>
            <a:off x="12192000" y="0"/>
            <a:ext cx="12192000"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73" name="Google Shape;73;p14"/>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
        <p:nvSpPr>
          <p:cNvPr id="74" name="Google Shape;74;p14"/>
          <p:cNvSpPr txBox="1">
            <a:spLocks noGrp="1"/>
          </p:cNvSpPr>
          <p:nvPr>
            <p:ph type="body" idx="1"/>
          </p:nvPr>
        </p:nvSpPr>
        <p:spPr>
          <a:xfrm>
            <a:off x="12192000" y="5715000"/>
            <a:ext cx="12192000"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nner">
  <p:cSld name="Banner">
    <p:bg>
      <p:bgPr>
        <a:solidFill>
          <a:srgbClr val="FFFFFF"/>
        </a:soli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solidFill>
                <a:srgbClr val="FFFFFF"/>
              </a:solidFill>
            </a:endParaRPr>
          </a:p>
        </p:txBody>
      </p:sp>
      <p:sp>
        <p:nvSpPr>
          <p:cNvPr id="77" name="Google Shape;77;p15"/>
          <p:cNvSpPr/>
          <p:nvPr/>
        </p:nvSpPr>
        <p:spPr>
          <a:xfrm>
            <a:off x="0" y="5091046"/>
            <a:ext cx="24384001" cy="3358754"/>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78" name="Google Shape;78;p15"/>
          <p:cNvSpPr txBox="1">
            <a:spLocks noGrp="1"/>
          </p:cNvSpPr>
          <p:nvPr>
            <p:ph type="body" idx="1"/>
          </p:nvPr>
        </p:nvSpPr>
        <p:spPr>
          <a:xfrm>
            <a:off x="-1" y="5715000"/>
            <a:ext cx="24384001"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p Next">
  <p:cSld name="Up Next">
    <p:spTree>
      <p:nvGrpSpPr>
        <p:cNvPr id="1" name="Shape 79"/>
        <p:cNvGrpSpPr/>
        <p:nvPr/>
      </p:nvGrpSpPr>
      <p:grpSpPr>
        <a:xfrm>
          <a:off x="0" y="0"/>
          <a:ext cx="0" cy="0"/>
          <a:chOff x="0" y="0"/>
          <a:chExt cx="0" cy="0"/>
        </a:xfrm>
      </p:grpSpPr>
      <p:sp>
        <p:nvSpPr>
          <p:cNvPr id="80" name="Google Shape;80;p16"/>
          <p:cNvSpPr txBox="1">
            <a:spLocks noGrp="1"/>
          </p:cNvSpPr>
          <p:nvPr>
            <p:ph type="body" idx="1"/>
          </p:nvPr>
        </p:nvSpPr>
        <p:spPr>
          <a:xfrm>
            <a:off x="3883071" y="5715000"/>
            <a:ext cx="16215075"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7200"/>
              <a:buFont typeface="Roboto"/>
              <a:buNone/>
              <a:defRPr sz="72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81" name="Google Shape;81;p16"/>
          <p:cNvSpPr/>
          <p:nvPr/>
        </p:nvSpPr>
        <p:spPr>
          <a:xfrm>
            <a:off x="3275862" y="144967"/>
            <a:ext cx="17832275" cy="13426065"/>
          </a:xfrm>
          <a:custGeom>
            <a:avLst/>
            <a:gdLst/>
            <a:ahLst/>
            <a:cxnLst/>
            <a:rect l="l" t="t" r="r" b="b"/>
            <a:pathLst>
              <a:path w="120000" h="120000" extrusionOk="0">
                <a:moveTo>
                  <a:pt x="74827" y="0"/>
                </a:moveTo>
                <a:cubicBezTo>
                  <a:pt x="72277" y="0"/>
                  <a:pt x="69727" y="1288"/>
                  <a:pt x="67777" y="3872"/>
                </a:cubicBezTo>
                <a:cubicBezTo>
                  <a:pt x="63888" y="9033"/>
                  <a:pt x="63888" y="17416"/>
                  <a:pt x="67777" y="22583"/>
                </a:cubicBezTo>
                <a:lnTo>
                  <a:pt x="85994" y="46772"/>
                </a:lnTo>
                <a:lnTo>
                  <a:pt x="9961" y="46772"/>
                </a:lnTo>
                <a:cubicBezTo>
                  <a:pt x="4455" y="46772"/>
                  <a:pt x="0" y="52694"/>
                  <a:pt x="0" y="60000"/>
                </a:cubicBezTo>
                <a:cubicBezTo>
                  <a:pt x="0" y="67305"/>
                  <a:pt x="4455" y="73227"/>
                  <a:pt x="9961" y="73227"/>
                </a:cubicBezTo>
                <a:lnTo>
                  <a:pt x="85994" y="73227"/>
                </a:lnTo>
                <a:lnTo>
                  <a:pt x="67777" y="97416"/>
                </a:lnTo>
                <a:cubicBezTo>
                  <a:pt x="63888" y="102583"/>
                  <a:pt x="63888" y="110966"/>
                  <a:pt x="67777" y="116127"/>
                </a:cubicBezTo>
                <a:cubicBezTo>
                  <a:pt x="69727" y="118711"/>
                  <a:pt x="72277" y="120000"/>
                  <a:pt x="74827" y="120000"/>
                </a:cubicBezTo>
                <a:cubicBezTo>
                  <a:pt x="77372" y="120000"/>
                  <a:pt x="79927" y="118711"/>
                  <a:pt x="81872" y="116127"/>
                </a:cubicBezTo>
                <a:lnTo>
                  <a:pt x="117077" y="69355"/>
                </a:lnTo>
                <a:cubicBezTo>
                  <a:pt x="119022" y="66772"/>
                  <a:pt x="120000" y="63383"/>
                  <a:pt x="120000" y="60000"/>
                </a:cubicBezTo>
                <a:cubicBezTo>
                  <a:pt x="120000" y="56616"/>
                  <a:pt x="119022" y="53227"/>
                  <a:pt x="117077" y="50644"/>
                </a:cubicBezTo>
                <a:lnTo>
                  <a:pt x="81872" y="3872"/>
                </a:lnTo>
                <a:cubicBezTo>
                  <a:pt x="79927" y="1288"/>
                  <a:pt x="77372" y="0"/>
                  <a:pt x="74827" y="0"/>
                </a:cubicBezTo>
                <a:close/>
              </a:path>
            </a:pathLst>
          </a:custGeom>
          <a:noFill/>
          <a:ln w="381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82" name="Google Shape;82;p16"/>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nnouncement">
  <p:cSld name="Announcement">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1" y="9596391"/>
            <a:ext cx="24384001" cy="2286001"/>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85" name="Google Shape;85;p17"/>
          <p:cNvSpPr/>
          <p:nvPr/>
        </p:nvSpPr>
        <p:spPr>
          <a:xfrm>
            <a:off x="8687941" y="4308333"/>
            <a:ext cx="6867461" cy="5099334"/>
          </a:xfrm>
          <a:custGeom>
            <a:avLst/>
            <a:gdLst/>
            <a:ahLst/>
            <a:cxnLst/>
            <a:rect l="l" t="t" r="r" b="b"/>
            <a:pathLst>
              <a:path w="120000" h="120000" extrusionOk="0">
                <a:moveTo>
                  <a:pt x="10288" y="0"/>
                </a:moveTo>
                <a:lnTo>
                  <a:pt x="9672" y="4722"/>
                </a:lnTo>
                <a:lnTo>
                  <a:pt x="17044" y="6477"/>
                </a:lnTo>
                <a:lnTo>
                  <a:pt x="17172" y="5505"/>
                </a:lnTo>
                <a:lnTo>
                  <a:pt x="53094" y="14033"/>
                </a:lnTo>
                <a:lnTo>
                  <a:pt x="52966" y="15016"/>
                </a:lnTo>
                <a:lnTo>
                  <a:pt x="103105" y="26916"/>
                </a:lnTo>
                <a:lnTo>
                  <a:pt x="3788" y="26916"/>
                </a:lnTo>
                <a:cubicBezTo>
                  <a:pt x="1700" y="26916"/>
                  <a:pt x="0" y="29205"/>
                  <a:pt x="0" y="32022"/>
                </a:cubicBezTo>
                <a:lnTo>
                  <a:pt x="0" y="114911"/>
                </a:lnTo>
                <a:cubicBezTo>
                  <a:pt x="0" y="117727"/>
                  <a:pt x="1700" y="120000"/>
                  <a:pt x="3788" y="120000"/>
                </a:cubicBezTo>
                <a:lnTo>
                  <a:pt x="116211" y="120000"/>
                </a:lnTo>
                <a:cubicBezTo>
                  <a:pt x="118300" y="120000"/>
                  <a:pt x="120000" y="117727"/>
                  <a:pt x="120000" y="114911"/>
                </a:cubicBezTo>
                <a:lnTo>
                  <a:pt x="120000" y="32022"/>
                </a:lnTo>
                <a:cubicBezTo>
                  <a:pt x="120000" y="29205"/>
                  <a:pt x="118300" y="26916"/>
                  <a:pt x="116211" y="26916"/>
                </a:cubicBezTo>
                <a:lnTo>
                  <a:pt x="109572" y="26916"/>
                </a:lnTo>
                <a:lnTo>
                  <a:pt x="110000" y="23672"/>
                </a:lnTo>
                <a:lnTo>
                  <a:pt x="53583" y="10283"/>
                </a:lnTo>
                <a:lnTo>
                  <a:pt x="53461" y="11255"/>
                </a:lnTo>
                <a:lnTo>
                  <a:pt x="17538" y="2727"/>
                </a:lnTo>
                <a:lnTo>
                  <a:pt x="17661" y="1755"/>
                </a:lnTo>
                <a:lnTo>
                  <a:pt x="10288" y="0"/>
                </a:lnTo>
                <a:close/>
                <a:moveTo>
                  <a:pt x="36888" y="36238"/>
                </a:moveTo>
                <a:cubicBezTo>
                  <a:pt x="38116" y="36238"/>
                  <a:pt x="39122" y="37605"/>
                  <a:pt x="39122" y="39261"/>
                </a:cubicBezTo>
                <a:cubicBezTo>
                  <a:pt x="39122" y="40911"/>
                  <a:pt x="38122" y="42266"/>
                  <a:pt x="36877" y="42266"/>
                </a:cubicBezTo>
                <a:cubicBezTo>
                  <a:pt x="35650" y="42266"/>
                  <a:pt x="34655" y="40911"/>
                  <a:pt x="34655" y="39261"/>
                </a:cubicBezTo>
                <a:cubicBezTo>
                  <a:pt x="34655" y="37588"/>
                  <a:pt x="35650" y="36238"/>
                  <a:pt x="36888" y="36238"/>
                </a:cubicBezTo>
                <a:close/>
                <a:moveTo>
                  <a:pt x="92061" y="36566"/>
                </a:moveTo>
                <a:cubicBezTo>
                  <a:pt x="102833" y="36566"/>
                  <a:pt x="111566" y="48327"/>
                  <a:pt x="111566" y="62844"/>
                </a:cubicBezTo>
                <a:cubicBezTo>
                  <a:pt x="111566" y="77355"/>
                  <a:pt x="102833" y="89127"/>
                  <a:pt x="92061" y="89127"/>
                </a:cubicBezTo>
                <a:cubicBezTo>
                  <a:pt x="81283" y="89127"/>
                  <a:pt x="72538" y="77355"/>
                  <a:pt x="72538" y="62844"/>
                </a:cubicBezTo>
                <a:cubicBezTo>
                  <a:pt x="72538" y="48327"/>
                  <a:pt x="81283" y="36566"/>
                  <a:pt x="92061" y="36566"/>
                </a:cubicBezTo>
                <a:close/>
                <a:moveTo>
                  <a:pt x="29350" y="37883"/>
                </a:moveTo>
                <a:cubicBezTo>
                  <a:pt x="30216" y="37983"/>
                  <a:pt x="30994" y="38772"/>
                  <a:pt x="31277" y="39966"/>
                </a:cubicBezTo>
                <a:cubicBezTo>
                  <a:pt x="31661" y="41544"/>
                  <a:pt x="31011" y="43216"/>
                  <a:pt x="29833" y="43727"/>
                </a:cubicBezTo>
                <a:cubicBezTo>
                  <a:pt x="29611" y="43833"/>
                  <a:pt x="29383" y="43883"/>
                  <a:pt x="29161" y="43883"/>
                </a:cubicBezTo>
                <a:cubicBezTo>
                  <a:pt x="28211" y="43883"/>
                  <a:pt x="27333" y="43072"/>
                  <a:pt x="27022" y="41811"/>
                </a:cubicBezTo>
                <a:cubicBezTo>
                  <a:pt x="26644" y="40216"/>
                  <a:pt x="27294" y="38533"/>
                  <a:pt x="28466" y="38022"/>
                </a:cubicBezTo>
                <a:cubicBezTo>
                  <a:pt x="28761" y="37894"/>
                  <a:pt x="29061" y="37850"/>
                  <a:pt x="29350" y="37883"/>
                </a:cubicBezTo>
                <a:close/>
                <a:moveTo>
                  <a:pt x="44422" y="37894"/>
                </a:moveTo>
                <a:cubicBezTo>
                  <a:pt x="44711" y="37861"/>
                  <a:pt x="45011" y="37905"/>
                  <a:pt x="45300" y="38033"/>
                </a:cubicBezTo>
                <a:cubicBezTo>
                  <a:pt x="46477" y="38544"/>
                  <a:pt x="47116" y="40244"/>
                  <a:pt x="46738" y="41822"/>
                </a:cubicBezTo>
                <a:cubicBezTo>
                  <a:pt x="46422" y="43100"/>
                  <a:pt x="45555" y="43905"/>
                  <a:pt x="44616" y="43905"/>
                </a:cubicBezTo>
                <a:cubicBezTo>
                  <a:pt x="44383" y="43905"/>
                  <a:pt x="44144" y="43861"/>
                  <a:pt x="43922" y="43766"/>
                </a:cubicBezTo>
                <a:cubicBezTo>
                  <a:pt x="42738" y="43244"/>
                  <a:pt x="42111" y="41555"/>
                  <a:pt x="42488" y="39977"/>
                </a:cubicBezTo>
                <a:cubicBezTo>
                  <a:pt x="42783" y="38783"/>
                  <a:pt x="43555" y="37994"/>
                  <a:pt x="44422" y="37894"/>
                </a:cubicBezTo>
                <a:close/>
                <a:moveTo>
                  <a:pt x="22527" y="42683"/>
                </a:moveTo>
                <a:cubicBezTo>
                  <a:pt x="23094" y="42800"/>
                  <a:pt x="23622" y="43211"/>
                  <a:pt x="23983" y="43883"/>
                </a:cubicBezTo>
                <a:cubicBezTo>
                  <a:pt x="24711" y="45238"/>
                  <a:pt x="24488" y="47122"/>
                  <a:pt x="23494" y="48100"/>
                </a:cubicBezTo>
                <a:cubicBezTo>
                  <a:pt x="23094" y="48477"/>
                  <a:pt x="22633" y="48672"/>
                  <a:pt x="22172" y="48672"/>
                </a:cubicBezTo>
                <a:cubicBezTo>
                  <a:pt x="21488" y="48672"/>
                  <a:pt x="20800" y="48233"/>
                  <a:pt x="20361" y="47416"/>
                </a:cubicBezTo>
                <a:cubicBezTo>
                  <a:pt x="19638" y="46077"/>
                  <a:pt x="19861" y="44205"/>
                  <a:pt x="20866" y="43227"/>
                </a:cubicBezTo>
                <a:cubicBezTo>
                  <a:pt x="21366" y="42738"/>
                  <a:pt x="21966" y="42561"/>
                  <a:pt x="22527" y="42683"/>
                </a:cubicBezTo>
                <a:close/>
                <a:moveTo>
                  <a:pt x="51238" y="42722"/>
                </a:moveTo>
                <a:cubicBezTo>
                  <a:pt x="51805" y="42605"/>
                  <a:pt x="52394" y="42788"/>
                  <a:pt x="52888" y="43277"/>
                </a:cubicBezTo>
                <a:cubicBezTo>
                  <a:pt x="53883" y="44255"/>
                  <a:pt x="54116" y="46127"/>
                  <a:pt x="53388" y="47472"/>
                </a:cubicBezTo>
                <a:cubicBezTo>
                  <a:pt x="52950" y="48283"/>
                  <a:pt x="52272" y="48694"/>
                  <a:pt x="51577" y="48694"/>
                </a:cubicBezTo>
                <a:cubicBezTo>
                  <a:pt x="51116" y="48694"/>
                  <a:pt x="50655" y="48516"/>
                  <a:pt x="50255" y="48127"/>
                </a:cubicBezTo>
                <a:cubicBezTo>
                  <a:pt x="49261" y="47150"/>
                  <a:pt x="49050" y="45272"/>
                  <a:pt x="49777" y="43922"/>
                </a:cubicBezTo>
                <a:cubicBezTo>
                  <a:pt x="50138" y="43250"/>
                  <a:pt x="50677" y="42838"/>
                  <a:pt x="51238" y="42722"/>
                </a:cubicBezTo>
                <a:close/>
                <a:moveTo>
                  <a:pt x="36822" y="46661"/>
                </a:moveTo>
                <a:cubicBezTo>
                  <a:pt x="38066" y="46661"/>
                  <a:pt x="39055" y="47994"/>
                  <a:pt x="39055" y="49666"/>
                </a:cubicBezTo>
                <a:cubicBezTo>
                  <a:pt x="39066" y="51322"/>
                  <a:pt x="38061" y="52672"/>
                  <a:pt x="36833" y="52672"/>
                </a:cubicBezTo>
                <a:cubicBezTo>
                  <a:pt x="35594" y="52672"/>
                  <a:pt x="34600" y="51333"/>
                  <a:pt x="34588" y="49677"/>
                </a:cubicBezTo>
                <a:cubicBezTo>
                  <a:pt x="34588" y="48011"/>
                  <a:pt x="35583" y="46677"/>
                  <a:pt x="36822" y="46661"/>
                </a:cubicBezTo>
                <a:close/>
                <a:moveTo>
                  <a:pt x="44427" y="48950"/>
                </a:moveTo>
                <a:cubicBezTo>
                  <a:pt x="44722" y="48966"/>
                  <a:pt x="45005" y="49055"/>
                  <a:pt x="45283" y="49238"/>
                </a:cubicBezTo>
                <a:cubicBezTo>
                  <a:pt x="46400" y="49961"/>
                  <a:pt x="46872" y="51750"/>
                  <a:pt x="46333" y="53255"/>
                </a:cubicBezTo>
                <a:cubicBezTo>
                  <a:pt x="45944" y="54322"/>
                  <a:pt x="45155" y="54961"/>
                  <a:pt x="44316" y="54961"/>
                </a:cubicBezTo>
                <a:cubicBezTo>
                  <a:pt x="43994" y="54961"/>
                  <a:pt x="43666" y="54866"/>
                  <a:pt x="43350" y="54655"/>
                </a:cubicBezTo>
                <a:cubicBezTo>
                  <a:pt x="42233" y="53933"/>
                  <a:pt x="41766" y="52144"/>
                  <a:pt x="42300" y="50638"/>
                </a:cubicBezTo>
                <a:cubicBezTo>
                  <a:pt x="42705" y="49522"/>
                  <a:pt x="43561" y="48888"/>
                  <a:pt x="44427" y="48950"/>
                </a:cubicBezTo>
                <a:close/>
                <a:moveTo>
                  <a:pt x="29216" y="48983"/>
                </a:moveTo>
                <a:cubicBezTo>
                  <a:pt x="30088" y="48922"/>
                  <a:pt x="30933" y="49561"/>
                  <a:pt x="31344" y="50677"/>
                </a:cubicBezTo>
                <a:cubicBezTo>
                  <a:pt x="31883" y="52183"/>
                  <a:pt x="31422" y="53972"/>
                  <a:pt x="30305" y="54705"/>
                </a:cubicBezTo>
                <a:cubicBezTo>
                  <a:pt x="29994" y="54905"/>
                  <a:pt x="29661" y="55000"/>
                  <a:pt x="29338" y="55000"/>
                </a:cubicBezTo>
                <a:cubicBezTo>
                  <a:pt x="28511" y="55000"/>
                  <a:pt x="27700" y="54372"/>
                  <a:pt x="27322" y="53305"/>
                </a:cubicBezTo>
                <a:cubicBezTo>
                  <a:pt x="26788" y="51816"/>
                  <a:pt x="27250" y="50011"/>
                  <a:pt x="28355" y="49288"/>
                </a:cubicBezTo>
                <a:cubicBezTo>
                  <a:pt x="28633" y="49105"/>
                  <a:pt x="28927" y="49005"/>
                  <a:pt x="29216" y="48983"/>
                </a:cubicBezTo>
                <a:close/>
                <a:moveTo>
                  <a:pt x="16294" y="50122"/>
                </a:moveTo>
                <a:cubicBezTo>
                  <a:pt x="16855" y="50005"/>
                  <a:pt x="17455" y="50188"/>
                  <a:pt x="17950" y="50677"/>
                </a:cubicBezTo>
                <a:cubicBezTo>
                  <a:pt x="18944" y="51655"/>
                  <a:pt x="19177" y="53533"/>
                  <a:pt x="18450" y="54872"/>
                </a:cubicBezTo>
                <a:cubicBezTo>
                  <a:pt x="18011" y="55683"/>
                  <a:pt x="17333" y="56094"/>
                  <a:pt x="16638" y="56094"/>
                </a:cubicBezTo>
                <a:cubicBezTo>
                  <a:pt x="16183" y="56094"/>
                  <a:pt x="15716" y="55916"/>
                  <a:pt x="15316" y="55527"/>
                </a:cubicBezTo>
                <a:cubicBezTo>
                  <a:pt x="14322" y="54550"/>
                  <a:pt x="14100" y="52677"/>
                  <a:pt x="14838" y="51322"/>
                </a:cubicBezTo>
                <a:cubicBezTo>
                  <a:pt x="15200" y="50655"/>
                  <a:pt x="15727" y="50238"/>
                  <a:pt x="16294" y="50122"/>
                </a:cubicBezTo>
                <a:close/>
                <a:moveTo>
                  <a:pt x="57455" y="50183"/>
                </a:moveTo>
                <a:cubicBezTo>
                  <a:pt x="58022" y="50305"/>
                  <a:pt x="58550" y="50705"/>
                  <a:pt x="58911" y="51372"/>
                </a:cubicBezTo>
                <a:cubicBezTo>
                  <a:pt x="59638" y="52711"/>
                  <a:pt x="59416" y="54611"/>
                  <a:pt x="58422" y="55588"/>
                </a:cubicBezTo>
                <a:cubicBezTo>
                  <a:pt x="58022" y="55966"/>
                  <a:pt x="57566" y="56161"/>
                  <a:pt x="57122" y="56161"/>
                </a:cubicBezTo>
                <a:cubicBezTo>
                  <a:pt x="56427" y="56161"/>
                  <a:pt x="55750" y="55733"/>
                  <a:pt x="55300" y="54933"/>
                </a:cubicBezTo>
                <a:cubicBezTo>
                  <a:pt x="54588" y="53577"/>
                  <a:pt x="54794" y="51694"/>
                  <a:pt x="55800" y="50716"/>
                </a:cubicBezTo>
                <a:cubicBezTo>
                  <a:pt x="56294" y="50227"/>
                  <a:pt x="56894" y="50066"/>
                  <a:pt x="57455" y="50183"/>
                </a:cubicBezTo>
                <a:close/>
                <a:moveTo>
                  <a:pt x="50583" y="55400"/>
                </a:moveTo>
                <a:cubicBezTo>
                  <a:pt x="51150" y="55488"/>
                  <a:pt x="51700" y="55866"/>
                  <a:pt x="52094" y="56511"/>
                </a:cubicBezTo>
                <a:cubicBezTo>
                  <a:pt x="52866" y="57805"/>
                  <a:pt x="52705" y="59694"/>
                  <a:pt x="51744" y="60733"/>
                </a:cubicBezTo>
                <a:cubicBezTo>
                  <a:pt x="51333" y="61183"/>
                  <a:pt x="50838" y="61400"/>
                  <a:pt x="50350" y="61400"/>
                </a:cubicBezTo>
                <a:cubicBezTo>
                  <a:pt x="49688" y="61400"/>
                  <a:pt x="49038" y="61027"/>
                  <a:pt x="48605" y="60288"/>
                </a:cubicBezTo>
                <a:cubicBezTo>
                  <a:pt x="47822" y="58983"/>
                  <a:pt x="47983" y="57100"/>
                  <a:pt x="48944" y="56044"/>
                </a:cubicBezTo>
                <a:cubicBezTo>
                  <a:pt x="49422" y="55527"/>
                  <a:pt x="50011" y="55316"/>
                  <a:pt x="50583" y="55400"/>
                </a:cubicBezTo>
                <a:close/>
                <a:moveTo>
                  <a:pt x="23083" y="55477"/>
                </a:moveTo>
                <a:cubicBezTo>
                  <a:pt x="23650" y="55394"/>
                  <a:pt x="24244" y="55600"/>
                  <a:pt x="24722" y="56122"/>
                </a:cubicBezTo>
                <a:cubicBezTo>
                  <a:pt x="25694" y="57144"/>
                  <a:pt x="25850" y="59033"/>
                  <a:pt x="25077" y="60338"/>
                </a:cubicBezTo>
                <a:cubicBezTo>
                  <a:pt x="24644" y="61077"/>
                  <a:pt x="23983" y="61477"/>
                  <a:pt x="23333" y="61477"/>
                </a:cubicBezTo>
                <a:cubicBezTo>
                  <a:pt x="22844" y="61477"/>
                  <a:pt x="22350" y="61261"/>
                  <a:pt x="21938" y="60811"/>
                </a:cubicBezTo>
                <a:cubicBezTo>
                  <a:pt x="20977" y="59783"/>
                  <a:pt x="20811" y="57900"/>
                  <a:pt x="21583" y="56588"/>
                </a:cubicBezTo>
                <a:cubicBezTo>
                  <a:pt x="21966" y="55944"/>
                  <a:pt x="22516" y="55561"/>
                  <a:pt x="23083" y="55477"/>
                </a:cubicBezTo>
                <a:close/>
                <a:moveTo>
                  <a:pt x="36822" y="57083"/>
                </a:moveTo>
                <a:cubicBezTo>
                  <a:pt x="38066" y="57066"/>
                  <a:pt x="39066" y="58422"/>
                  <a:pt x="39066" y="60077"/>
                </a:cubicBezTo>
                <a:cubicBezTo>
                  <a:pt x="39066" y="61744"/>
                  <a:pt x="38072" y="63094"/>
                  <a:pt x="36833" y="63094"/>
                </a:cubicBezTo>
                <a:cubicBezTo>
                  <a:pt x="35605" y="63094"/>
                  <a:pt x="34600" y="61761"/>
                  <a:pt x="34600" y="60088"/>
                </a:cubicBezTo>
                <a:cubicBezTo>
                  <a:pt x="34600" y="58433"/>
                  <a:pt x="35594" y="57083"/>
                  <a:pt x="36822" y="57083"/>
                </a:cubicBezTo>
                <a:close/>
                <a:moveTo>
                  <a:pt x="12888" y="59483"/>
                </a:moveTo>
                <a:cubicBezTo>
                  <a:pt x="13177" y="59450"/>
                  <a:pt x="13477" y="59488"/>
                  <a:pt x="13766" y="59622"/>
                </a:cubicBezTo>
                <a:cubicBezTo>
                  <a:pt x="14938" y="60133"/>
                  <a:pt x="15572" y="61833"/>
                  <a:pt x="15194" y="63411"/>
                </a:cubicBezTo>
                <a:cubicBezTo>
                  <a:pt x="14883" y="64672"/>
                  <a:pt x="14011" y="65494"/>
                  <a:pt x="13072" y="65494"/>
                </a:cubicBezTo>
                <a:cubicBezTo>
                  <a:pt x="12838" y="65494"/>
                  <a:pt x="12605" y="65450"/>
                  <a:pt x="12383" y="65344"/>
                </a:cubicBezTo>
                <a:cubicBezTo>
                  <a:pt x="11205" y="64833"/>
                  <a:pt x="10555" y="63133"/>
                  <a:pt x="10944" y="61555"/>
                </a:cubicBezTo>
                <a:cubicBezTo>
                  <a:pt x="11227" y="60366"/>
                  <a:pt x="12022" y="59577"/>
                  <a:pt x="12888" y="59483"/>
                </a:cubicBezTo>
                <a:close/>
                <a:moveTo>
                  <a:pt x="60861" y="59544"/>
                </a:moveTo>
                <a:cubicBezTo>
                  <a:pt x="61727" y="59644"/>
                  <a:pt x="62511" y="60416"/>
                  <a:pt x="62794" y="61605"/>
                </a:cubicBezTo>
                <a:cubicBezTo>
                  <a:pt x="63177" y="63183"/>
                  <a:pt x="62522" y="64883"/>
                  <a:pt x="61350" y="65394"/>
                </a:cubicBezTo>
                <a:cubicBezTo>
                  <a:pt x="61127" y="65500"/>
                  <a:pt x="60888" y="65544"/>
                  <a:pt x="60655" y="65544"/>
                </a:cubicBezTo>
                <a:cubicBezTo>
                  <a:pt x="59716" y="65544"/>
                  <a:pt x="58850" y="64738"/>
                  <a:pt x="58538" y="63472"/>
                </a:cubicBezTo>
                <a:cubicBezTo>
                  <a:pt x="58155" y="61877"/>
                  <a:pt x="58805" y="60194"/>
                  <a:pt x="59983" y="59683"/>
                </a:cubicBezTo>
                <a:cubicBezTo>
                  <a:pt x="60272" y="59550"/>
                  <a:pt x="60572" y="59511"/>
                  <a:pt x="60861" y="59544"/>
                </a:cubicBezTo>
                <a:close/>
                <a:moveTo>
                  <a:pt x="43577" y="60822"/>
                </a:moveTo>
                <a:cubicBezTo>
                  <a:pt x="44150" y="60816"/>
                  <a:pt x="44722" y="61100"/>
                  <a:pt x="45161" y="61677"/>
                </a:cubicBezTo>
                <a:cubicBezTo>
                  <a:pt x="46033" y="62855"/>
                  <a:pt x="46038" y="64761"/>
                  <a:pt x="45183" y="65938"/>
                </a:cubicBezTo>
                <a:cubicBezTo>
                  <a:pt x="44733" y="66538"/>
                  <a:pt x="44155" y="66833"/>
                  <a:pt x="43583" y="66833"/>
                </a:cubicBezTo>
                <a:cubicBezTo>
                  <a:pt x="43016" y="66833"/>
                  <a:pt x="42455" y="66538"/>
                  <a:pt x="42022" y="65950"/>
                </a:cubicBezTo>
                <a:cubicBezTo>
                  <a:pt x="41138" y="64777"/>
                  <a:pt x="41127" y="62883"/>
                  <a:pt x="42000" y="61694"/>
                </a:cubicBezTo>
                <a:cubicBezTo>
                  <a:pt x="42438" y="61105"/>
                  <a:pt x="43005" y="60822"/>
                  <a:pt x="43577" y="60822"/>
                </a:cubicBezTo>
                <a:close/>
                <a:moveTo>
                  <a:pt x="30088" y="60872"/>
                </a:moveTo>
                <a:cubicBezTo>
                  <a:pt x="30661" y="60872"/>
                  <a:pt x="31238" y="61155"/>
                  <a:pt x="31672" y="61744"/>
                </a:cubicBezTo>
                <a:cubicBezTo>
                  <a:pt x="32544" y="62916"/>
                  <a:pt x="32555" y="64827"/>
                  <a:pt x="31683" y="66000"/>
                </a:cubicBezTo>
                <a:cubicBezTo>
                  <a:pt x="31238" y="66588"/>
                  <a:pt x="30666" y="66883"/>
                  <a:pt x="30100" y="66883"/>
                </a:cubicBezTo>
                <a:cubicBezTo>
                  <a:pt x="29527" y="66883"/>
                  <a:pt x="28961" y="66583"/>
                  <a:pt x="28522" y="66011"/>
                </a:cubicBezTo>
                <a:cubicBezTo>
                  <a:pt x="27638" y="64838"/>
                  <a:pt x="27644" y="62927"/>
                  <a:pt x="28511" y="61755"/>
                </a:cubicBezTo>
                <a:cubicBezTo>
                  <a:pt x="28950" y="61161"/>
                  <a:pt x="29516" y="60872"/>
                  <a:pt x="30088" y="60872"/>
                </a:cubicBezTo>
                <a:close/>
                <a:moveTo>
                  <a:pt x="54083" y="64738"/>
                </a:moveTo>
                <a:cubicBezTo>
                  <a:pt x="54938" y="64938"/>
                  <a:pt x="55661" y="65816"/>
                  <a:pt x="55872" y="67022"/>
                </a:cubicBezTo>
                <a:cubicBezTo>
                  <a:pt x="56150" y="68650"/>
                  <a:pt x="55405" y="70261"/>
                  <a:pt x="54211" y="70633"/>
                </a:cubicBezTo>
                <a:cubicBezTo>
                  <a:pt x="54033" y="70694"/>
                  <a:pt x="53866" y="70711"/>
                  <a:pt x="53694" y="70711"/>
                </a:cubicBezTo>
                <a:cubicBezTo>
                  <a:pt x="52677" y="70711"/>
                  <a:pt x="51766" y="69772"/>
                  <a:pt x="51527" y="68372"/>
                </a:cubicBezTo>
                <a:cubicBezTo>
                  <a:pt x="51250" y="66766"/>
                  <a:pt x="52005" y="65138"/>
                  <a:pt x="53200" y="64761"/>
                </a:cubicBezTo>
                <a:cubicBezTo>
                  <a:pt x="53500" y="64666"/>
                  <a:pt x="53794" y="64666"/>
                  <a:pt x="54083" y="64738"/>
                </a:cubicBezTo>
                <a:close/>
                <a:moveTo>
                  <a:pt x="19605" y="64838"/>
                </a:moveTo>
                <a:cubicBezTo>
                  <a:pt x="19888" y="64766"/>
                  <a:pt x="20194" y="64772"/>
                  <a:pt x="20494" y="64861"/>
                </a:cubicBezTo>
                <a:cubicBezTo>
                  <a:pt x="21700" y="65238"/>
                  <a:pt x="22450" y="66838"/>
                  <a:pt x="22172" y="68450"/>
                </a:cubicBezTo>
                <a:cubicBezTo>
                  <a:pt x="21938" y="69850"/>
                  <a:pt x="21022" y="70800"/>
                  <a:pt x="19994" y="70800"/>
                </a:cubicBezTo>
                <a:cubicBezTo>
                  <a:pt x="19838" y="70800"/>
                  <a:pt x="19677" y="70783"/>
                  <a:pt x="19511" y="70722"/>
                </a:cubicBezTo>
                <a:cubicBezTo>
                  <a:pt x="18305" y="70361"/>
                  <a:pt x="17550" y="68750"/>
                  <a:pt x="17822" y="67122"/>
                </a:cubicBezTo>
                <a:cubicBezTo>
                  <a:pt x="18022" y="65905"/>
                  <a:pt x="18744" y="65044"/>
                  <a:pt x="19605" y="64838"/>
                </a:cubicBezTo>
                <a:close/>
                <a:moveTo>
                  <a:pt x="11844" y="69866"/>
                </a:moveTo>
                <a:cubicBezTo>
                  <a:pt x="13072" y="69883"/>
                  <a:pt x="14077" y="71227"/>
                  <a:pt x="14066" y="72894"/>
                </a:cubicBezTo>
                <a:cubicBezTo>
                  <a:pt x="14066" y="74550"/>
                  <a:pt x="13077" y="75888"/>
                  <a:pt x="11838" y="75888"/>
                </a:cubicBezTo>
                <a:cubicBezTo>
                  <a:pt x="10605" y="75888"/>
                  <a:pt x="9605" y="74527"/>
                  <a:pt x="9616" y="72872"/>
                </a:cubicBezTo>
                <a:cubicBezTo>
                  <a:pt x="9616" y="71200"/>
                  <a:pt x="10605" y="69866"/>
                  <a:pt x="11844" y="69866"/>
                </a:cubicBezTo>
                <a:close/>
                <a:moveTo>
                  <a:pt x="46411" y="69877"/>
                </a:moveTo>
                <a:cubicBezTo>
                  <a:pt x="47638" y="69877"/>
                  <a:pt x="48638" y="71216"/>
                  <a:pt x="48638" y="72872"/>
                </a:cubicBezTo>
                <a:cubicBezTo>
                  <a:pt x="48650" y="74544"/>
                  <a:pt x="47661" y="75905"/>
                  <a:pt x="46416" y="75905"/>
                </a:cubicBezTo>
                <a:cubicBezTo>
                  <a:pt x="46416" y="75905"/>
                  <a:pt x="46422" y="75905"/>
                  <a:pt x="46411" y="75905"/>
                </a:cubicBezTo>
                <a:cubicBezTo>
                  <a:pt x="45183" y="75905"/>
                  <a:pt x="44188" y="74566"/>
                  <a:pt x="44188" y="72911"/>
                </a:cubicBezTo>
                <a:cubicBezTo>
                  <a:pt x="44172" y="71238"/>
                  <a:pt x="45172" y="69877"/>
                  <a:pt x="46411" y="69877"/>
                </a:cubicBezTo>
                <a:close/>
                <a:moveTo>
                  <a:pt x="36850" y="69938"/>
                </a:moveTo>
                <a:cubicBezTo>
                  <a:pt x="38088" y="69927"/>
                  <a:pt x="39083" y="71277"/>
                  <a:pt x="39094" y="72933"/>
                </a:cubicBezTo>
                <a:cubicBezTo>
                  <a:pt x="39094" y="74605"/>
                  <a:pt x="38100" y="75955"/>
                  <a:pt x="36861" y="75955"/>
                </a:cubicBezTo>
                <a:cubicBezTo>
                  <a:pt x="35622" y="75955"/>
                  <a:pt x="34627" y="74616"/>
                  <a:pt x="34627" y="72950"/>
                </a:cubicBezTo>
                <a:cubicBezTo>
                  <a:pt x="34616" y="71294"/>
                  <a:pt x="35622" y="69938"/>
                  <a:pt x="36850" y="69938"/>
                </a:cubicBezTo>
                <a:close/>
                <a:moveTo>
                  <a:pt x="61877" y="69938"/>
                </a:moveTo>
                <a:cubicBezTo>
                  <a:pt x="63116" y="69938"/>
                  <a:pt x="64116" y="71277"/>
                  <a:pt x="64116" y="72950"/>
                </a:cubicBezTo>
                <a:cubicBezTo>
                  <a:pt x="64116" y="72961"/>
                  <a:pt x="64116" y="72994"/>
                  <a:pt x="64116" y="73011"/>
                </a:cubicBezTo>
                <a:cubicBezTo>
                  <a:pt x="64116" y="73038"/>
                  <a:pt x="64116" y="73066"/>
                  <a:pt x="64116" y="73100"/>
                </a:cubicBezTo>
                <a:cubicBezTo>
                  <a:pt x="64105" y="74755"/>
                  <a:pt x="63105" y="76094"/>
                  <a:pt x="61877" y="76094"/>
                </a:cubicBezTo>
                <a:cubicBezTo>
                  <a:pt x="60633" y="76077"/>
                  <a:pt x="59638" y="74744"/>
                  <a:pt x="59655" y="73072"/>
                </a:cubicBezTo>
                <a:cubicBezTo>
                  <a:pt x="59655" y="73055"/>
                  <a:pt x="59655" y="73038"/>
                  <a:pt x="59655" y="73011"/>
                </a:cubicBezTo>
                <a:cubicBezTo>
                  <a:pt x="59655" y="72994"/>
                  <a:pt x="59655" y="72961"/>
                  <a:pt x="59655" y="72950"/>
                </a:cubicBezTo>
                <a:cubicBezTo>
                  <a:pt x="59655" y="71277"/>
                  <a:pt x="60644" y="69938"/>
                  <a:pt x="61877" y="69938"/>
                </a:cubicBezTo>
                <a:close/>
                <a:moveTo>
                  <a:pt x="27305" y="69955"/>
                </a:moveTo>
                <a:cubicBezTo>
                  <a:pt x="28544" y="69955"/>
                  <a:pt x="29533" y="71288"/>
                  <a:pt x="29533" y="72961"/>
                </a:cubicBezTo>
                <a:cubicBezTo>
                  <a:pt x="29544" y="74616"/>
                  <a:pt x="28538" y="75977"/>
                  <a:pt x="27311" y="75977"/>
                </a:cubicBezTo>
                <a:cubicBezTo>
                  <a:pt x="26072" y="75977"/>
                  <a:pt x="25083" y="74627"/>
                  <a:pt x="25072" y="72961"/>
                </a:cubicBezTo>
                <a:cubicBezTo>
                  <a:pt x="25072" y="71305"/>
                  <a:pt x="26072" y="69955"/>
                  <a:pt x="27305" y="69955"/>
                </a:cubicBezTo>
                <a:close/>
                <a:moveTo>
                  <a:pt x="53333" y="75094"/>
                </a:moveTo>
                <a:cubicBezTo>
                  <a:pt x="53616" y="75022"/>
                  <a:pt x="53916" y="75027"/>
                  <a:pt x="54211" y="75122"/>
                </a:cubicBezTo>
                <a:cubicBezTo>
                  <a:pt x="55422" y="75494"/>
                  <a:pt x="56177" y="77083"/>
                  <a:pt x="55911" y="78705"/>
                </a:cubicBezTo>
                <a:cubicBezTo>
                  <a:pt x="55677" y="80105"/>
                  <a:pt x="54750" y="81055"/>
                  <a:pt x="53733" y="81055"/>
                </a:cubicBezTo>
                <a:cubicBezTo>
                  <a:pt x="53566" y="81055"/>
                  <a:pt x="53394" y="81038"/>
                  <a:pt x="53238" y="80994"/>
                </a:cubicBezTo>
                <a:cubicBezTo>
                  <a:pt x="52033" y="80616"/>
                  <a:pt x="51272" y="79016"/>
                  <a:pt x="51538" y="77405"/>
                </a:cubicBezTo>
                <a:cubicBezTo>
                  <a:pt x="51738" y="76188"/>
                  <a:pt x="52472" y="75305"/>
                  <a:pt x="53333" y="75094"/>
                </a:cubicBezTo>
                <a:close/>
                <a:moveTo>
                  <a:pt x="20388" y="75183"/>
                </a:moveTo>
                <a:cubicBezTo>
                  <a:pt x="21250" y="75388"/>
                  <a:pt x="21983" y="76261"/>
                  <a:pt x="22188" y="77483"/>
                </a:cubicBezTo>
                <a:cubicBezTo>
                  <a:pt x="22461" y="79094"/>
                  <a:pt x="21711" y="80705"/>
                  <a:pt x="20505" y="81066"/>
                </a:cubicBezTo>
                <a:cubicBezTo>
                  <a:pt x="20333" y="81127"/>
                  <a:pt x="20161" y="81172"/>
                  <a:pt x="20005" y="81172"/>
                </a:cubicBezTo>
                <a:cubicBezTo>
                  <a:pt x="18977" y="81172"/>
                  <a:pt x="18066" y="80222"/>
                  <a:pt x="17827" y="78822"/>
                </a:cubicBezTo>
                <a:cubicBezTo>
                  <a:pt x="17550" y="77194"/>
                  <a:pt x="18305" y="75583"/>
                  <a:pt x="19511" y="75211"/>
                </a:cubicBezTo>
                <a:cubicBezTo>
                  <a:pt x="19811" y="75116"/>
                  <a:pt x="20105" y="75116"/>
                  <a:pt x="20388" y="75183"/>
                </a:cubicBezTo>
                <a:close/>
                <a:moveTo>
                  <a:pt x="43633" y="78983"/>
                </a:moveTo>
                <a:cubicBezTo>
                  <a:pt x="44205" y="78983"/>
                  <a:pt x="44772" y="79272"/>
                  <a:pt x="45211" y="79855"/>
                </a:cubicBezTo>
                <a:cubicBezTo>
                  <a:pt x="46088" y="81027"/>
                  <a:pt x="46105" y="82922"/>
                  <a:pt x="45238" y="84111"/>
                </a:cubicBezTo>
                <a:cubicBezTo>
                  <a:pt x="44800" y="84700"/>
                  <a:pt x="44211" y="85000"/>
                  <a:pt x="43644" y="85000"/>
                </a:cubicBezTo>
                <a:cubicBezTo>
                  <a:pt x="43072" y="85000"/>
                  <a:pt x="42511" y="84711"/>
                  <a:pt x="42077" y="84127"/>
                </a:cubicBezTo>
                <a:cubicBezTo>
                  <a:pt x="41205" y="82955"/>
                  <a:pt x="41183" y="81055"/>
                  <a:pt x="42055" y="79866"/>
                </a:cubicBezTo>
                <a:cubicBezTo>
                  <a:pt x="42488" y="79283"/>
                  <a:pt x="43061" y="78988"/>
                  <a:pt x="43633" y="78983"/>
                </a:cubicBezTo>
                <a:close/>
                <a:moveTo>
                  <a:pt x="30116" y="79033"/>
                </a:moveTo>
                <a:cubicBezTo>
                  <a:pt x="30688" y="79033"/>
                  <a:pt x="31255" y="79333"/>
                  <a:pt x="31694" y="79922"/>
                </a:cubicBezTo>
                <a:cubicBezTo>
                  <a:pt x="32566" y="81094"/>
                  <a:pt x="32566" y="83005"/>
                  <a:pt x="31694" y="84177"/>
                </a:cubicBezTo>
                <a:cubicBezTo>
                  <a:pt x="31255" y="84761"/>
                  <a:pt x="30688" y="85061"/>
                  <a:pt x="30116" y="85061"/>
                </a:cubicBezTo>
                <a:cubicBezTo>
                  <a:pt x="29538" y="85061"/>
                  <a:pt x="28966" y="84761"/>
                  <a:pt x="28533" y="84177"/>
                </a:cubicBezTo>
                <a:cubicBezTo>
                  <a:pt x="27661" y="83005"/>
                  <a:pt x="27661" y="81094"/>
                  <a:pt x="28533" y="79922"/>
                </a:cubicBezTo>
                <a:cubicBezTo>
                  <a:pt x="28966" y="79333"/>
                  <a:pt x="29544" y="79033"/>
                  <a:pt x="30116" y="79033"/>
                </a:cubicBezTo>
                <a:close/>
                <a:moveTo>
                  <a:pt x="13233" y="80300"/>
                </a:moveTo>
                <a:cubicBezTo>
                  <a:pt x="14100" y="80400"/>
                  <a:pt x="14872" y="81188"/>
                  <a:pt x="15155" y="82372"/>
                </a:cubicBezTo>
                <a:cubicBezTo>
                  <a:pt x="15538" y="83950"/>
                  <a:pt x="14894" y="85650"/>
                  <a:pt x="13722" y="86161"/>
                </a:cubicBezTo>
                <a:cubicBezTo>
                  <a:pt x="13500" y="86266"/>
                  <a:pt x="13261" y="86311"/>
                  <a:pt x="13038" y="86311"/>
                </a:cubicBezTo>
                <a:cubicBezTo>
                  <a:pt x="12100" y="86311"/>
                  <a:pt x="11216" y="85494"/>
                  <a:pt x="10916" y="84216"/>
                </a:cubicBezTo>
                <a:cubicBezTo>
                  <a:pt x="10538" y="82633"/>
                  <a:pt x="11177" y="80938"/>
                  <a:pt x="12361" y="80427"/>
                </a:cubicBezTo>
                <a:cubicBezTo>
                  <a:pt x="12655" y="80300"/>
                  <a:pt x="12944" y="80266"/>
                  <a:pt x="13233" y="80300"/>
                </a:cubicBezTo>
                <a:close/>
                <a:moveTo>
                  <a:pt x="60450" y="80488"/>
                </a:moveTo>
                <a:cubicBezTo>
                  <a:pt x="60738" y="80455"/>
                  <a:pt x="61038" y="80500"/>
                  <a:pt x="61333" y="80627"/>
                </a:cubicBezTo>
                <a:cubicBezTo>
                  <a:pt x="62505" y="81155"/>
                  <a:pt x="63138" y="82850"/>
                  <a:pt x="62755" y="84427"/>
                </a:cubicBezTo>
                <a:cubicBezTo>
                  <a:pt x="62444" y="85694"/>
                  <a:pt x="61577" y="86488"/>
                  <a:pt x="60638" y="86488"/>
                </a:cubicBezTo>
                <a:cubicBezTo>
                  <a:pt x="60405" y="86488"/>
                  <a:pt x="60166" y="86438"/>
                  <a:pt x="59933" y="86338"/>
                </a:cubicBezTo>
                <a:cubicBezTo>
                  <a:pt x="58761" y="85827"/>
                  <a:pt x="58127" y="84127"/>
                  <a:pt x="58516" y="82550"/>
                </a:cubicBezTo>
                <a:cubicBezTo>
                  <a:pt x="58805" y="81361"/>
                  <a:pt x="59583" y="80588"/>
                  <a:pt x="60450" y="80488"/>
                </a:cubicBezTo>
                <a:close/>
                <a:moveTo>
                  <a:pt x="36861" y="82800"/>
                </a:moveTo>
                <a:cubicBezTo>
                  <a:pt x="36861" y="82800"/>
                  <a:pt x="36877" y="82800"/>
                  <a:pt x="36888" y="82800"/>
                </a:cubicBezTo>
                <a:lnTo>
                  <a:pt x="36900" y="82800"/>
                </a:lnTo>
                <a:cubicBezTo>
                  <a:pt x="38138" y="82783"/>
                  <a:pt x="39138" y="84122"/>
                  <a:pt x="39138" y="85794"/>
                </a:cubicBezTo>
                <a:cubicBezTo>
                  <a:pt x="39150" y="87450"/>
                  <a:pt x="38166" y="88811"/>
                  <a:pt x="36933" y="88827"/>
                </a:cubicBezTo>
                <a:cubicBezTo>
                  <a:pt x="36927" y="88827"/>
                  <a:pt x="36916" y="88827"/>
                  <a:pt x="36905" y="88827"/>
                </a:cubicBezTo>
                <a:cubicBezTo>
                  <a:pt x="36905" y="88827"/>
                  <a:pt x="36900" y="88827"/>
                  <a:pt x="36888" y="88827"/>
                </a:cubicBezTo>
                <a:cubicBezTo>
                  <a:pt x="36877" y="88827"/>
                  <a:pt x="36872" y="88827"/>
                  <a:pt x="36872" y="88827"/>
                </a:cubicBezTo>
                <a:cubicBezTo>
                  <a:pt x="35627" y="88827"/>
                  <a:pt x="34627" y="87472"/>
                  <a:pt x="34627" y="85816"/>
                </a:cubicBezTo>
                <a:cubicBezTo>
                  <a:pt x="34627" y="84150"/>
                  <a:pt x="35622" y="82800"/>
                  <a:pt x="36861" y="82800"/>
                </a:cubicBezTo>
                <a:close/>
                <a:moveTo>
                  <a:pt x="50150" y="84405"/>
                </a:moveTo>
                <a:cubicBezTo>
                  <a:pt x="50722" y="84316"/>
                  <a:pt x="51316" y="84527"/>
                  <a:pt x="51800" y="85050"/>
                </a:cubicBezTo>
                <a:cubicBezTo>
                  <a:pt x="52761" y="86072"/>
                  <a:pt x="52916" y="87961"/>
                  <a:pt x="52161" y="89255"/>
                </a:cubicBezTo>
                <a:cubicBezTo>
                  <a:pt x="51711" y="90005"/>
                  <a:pt x="51061" y="90405"/>
                  <a:pt x="50405" y="90405"/>
                </a:cubicBezTo>
                <a:cubicBezTo>
                  <a:pt x="49922" y="90405"/>
                  <a:pt x="49427" y="90194"/>
                  <a:pt x="49016" y="89761"/>
                </a:cubicBezTo>
                <a:cubicBezTo>
                  <a:pt x="48044" y="88722"/>
                  <a:pt x="47888" y="86822"/>
                  <a:pt x="48650" y="85527"/>
                </a:cubicBezTo>
                <a:lnTo>
                  <a:pt x="48661" y="85527"/>
                </a:lnTo>
                <a:cubicBezTo>
                  <a:pt x="49038" y="84872"/>
                  <a:pt x="49583" y="84488"/>
                  <a:pt x="50150" y="84405"/>
                </a:cubicBezTo>
                <a:close/>
                <a:moveTo>
                  <a:pt x="23605" y="84477"/>
                </a:moveTo>
                <a:cubicBezTo>
                  <a:pt x="24177" y="84566"/>
                  <a:pt x="24711" y="84944"/>
                  <a:pt x="25100" y="85588"/>
                </a:cubicBezTo>
                <a:cubicBezTo>
                  <a:pt x="25872" y="86883"/>
                  <a:pt x="25711" y="88772"/>
                  <a:pt x="24750" y="89811"/>
                </a:cubicBezTo>
                <a:cubicBezTo>
                  <a:pt x="24338" y="90261"/>
                  <a:pt x="23844" y="90477"/>
                  <a:pt x="23366" y="90477"/>
                </a:cubicBezTo>
                <a:cubicBezTo>
                  <a:pt x="22705" y="90477"/>
                  <a:pt x="22055" y="90077"/>
                  <a:pt x="21611" y="89344"/>
                </a:cubicBezTo>
                <a:cubicBezTo>
                  <a:pt x="20838" y="88050"/>
                  <a:pt x="20994" y="86161"/>
                  <a:pt x="21966" y="85122"/>
                </a:cubicBezTo>
                <a:cubicBezTo>
                  <a:pt x="22444" y="84605"/>
                  <a:pt x="23038" y="84394"/>
                  <a:pt x="23605" y="84477"/>
                </a:cubicBezTo>
                <a:close/>
                <a:moveTo>
                  <a:pt x="16927" y="89722"/>
                </a:moveTo>
                <a:cubicBezTo>
                  <a:pt x="17494" y="89844"/>
                  <a:pt x="18027" y="90255"/>
                  <a:pt x="18394" y="90922"/>
                </a:cubicBezTo>
                <a:cubicBezTo>
                  <a:pt x="19116" y="92261"/>
                  <a:pt x="18894" y="94150"/>
                  <a:pt x="17888" y="95127"/>
                </a:cubicBezTo>
                <a:cubicBezTo>
                  <a:pt x="17494" y="95522"/>
                  <a:pt x="17038" y="95694"/>
                  <a:pt x="16583" y="95694"/>
                </a:cubicBezTo>
                <a:cubicBezTo>
                  <a:pt x="15888" y="95694"/>
                  <a:pt x="15205" y="95272"/>
                  <a:pt x="14772" y="94461"/>
                </a:cubicBezTo>
                <a:cubicBezTo>
                  <a:pt x="14044" y="93105"/>
                  <a:pt x="14266" y="91227"/>
                  <a:pt x="15272" y="90250"/>
                </a:cubicBezTo>
                <a:cubicBezTo>
                  <a:pt x="15766" y="89761"/>
                  <a:pt x="16366" y="89600"/>
                  <a:pt x="16927" y="89722"/>
                </a:cubicBezTo>
                <a:close/>
                <a:moveTo>
                  <a:pt x="56705" y="89888"/>
                </a:moveTo>
                <a:cubicBezTo>
                  <a:pt x="57272" y="89766"/>
                  <a:pt x="57872" y="89933"/>
                  <a:pt x="58366" y="90427"/>
                </a:cubicBezTo>
                <a:cubicBezTo>
                  <a:pt x="59372" y="91405"/>
                  <a:pt x="59583" y="93283"/>
                  <a:pt x="58844" y="94622"/>
                </a:cubicBezTo>
                <a:cubicBezTo>
                  <a:pt x="58400" y="95427"/>
                  <a:pt x="57744" y="95861"/>
                  <a:pt x="57055" y="95861"/>
                </a:cubicBezTo>
                <a:cubicBezTo>
                  <a:pt x="56594" y="95861"/>
                  <a:pt x="56133" y="95672"/>
                  <a:pt x="55733" y="95277"/>
                </a:cubicBezTo>
                <a:cubicBezTo>
                  <a:pt x="54738" y="94300"/>
                  <a:pt x="54527" y="92411"/>
                  <a:pt x="55255" y="91072"/>
                </a:cubicBezTo>
                <a:cubicBezTo>
                  <a:pt x="55616" y="90405"/>
                  <a:pt x="56144" y="90005"/>
                  <a:pt x="56705" y="89888"/>
                </a:cubicBezTo>
                <a:close/>
                <a:moveTo>
                  <a:pt x="44288" y="90872"/>
                </a:moveTo>
                <a:cubicBezTo>
                  <a:pt x="45161" y="90805"/>
                  <a:pt x="46016" y="91433"/>
                  <a:pt x="46427" y="92566"/>
                </a:cubicBezTo>
                <a:cubicBezTo>
                  <a:pt x="46966" y="94055"/>
                  <a:pt x="46500" y="95861"/>
                  <a:pt x="45394" y="96583"/>
                </a:cubicBezTo>
                <a:cubicBezTo>
                  <a:pt x="45072" y="96788"/>
                  <a:pt x="44755" y="96894"/>
                  <a:pt x="44422" y="96894"/>
                </a:cubicBezTo>
                <a:cubicBezTo>
                  <a:pt x="43594" y="96894"/>
                  <a:pt x="42794" y="96272"/>
                  <a:pt x="42405" y="95205"/>
                </a:cubicBezTo>
                <a:cubicBezTo>
                  <a:pt x="41866" y="93716"/>
                  <a:pt x="42327" y="91911"/>
                  <a:pt x="43433" y="91188"/>
                </a:cubicBezTo>
                <a:cubicBezTo>
                  <a:pt x="43711" y="91005"/>
                  <a:pt x="44000" y="90894"/>
                  <a:pt x="44288" y="90872"/>
                </a:cubicBezTo>
                <a:close/>
                <a:moveTo>
                  <a:pt x="29472" y="90922"/>
                </a:moveTo>
                <a:cubicBezTo>
                  <a:pt x="29761" y="90938"/>
                  <a:pt x="30055" y="91033"/>
                  <a:pt x="30333" y="91211"/>
                </a:cubicBezTo>
                <a:cubicBezTo>
                  <a:pt x="31450" y="91933"/>
                  <a:pt x="31922" y="93738"/>
                  <a:pt x="31383" y="95227"/>
                </a:cubicBezTo>
                <a:cubicBezTo>
                  <a:pt x="30994" y="96311"/>
                  <a:pt x="30194" y="96933"/>
                  <a:pt x="29355" y="96933"/>
                </a:cubicBezTo>
                <a:cubicBezTo>
                  <a:pt x="29033" y="96933"/>
                  <a:pt x="28700" y="96844"/>
                  <a:pt x="28400" y="96633"/>
                </a:cubicBezTo>
                <a:cubicBezTo>
                  <a:pt x="27283" y="95911"/>
                  <a:pt x="26816" y="94116"/>
                  <a:pt x="27350" y="92616"/>
                </a:cubicBezTo>
                <a:cubicBezTo>
                  <a:pt x="27750" y="91500"/>
                  <a:pt x="28600" y="90866"/>
                  <a:pt x="29472" y="90922"/>
                </a:cubicBezTo>
                <a:close/>
                <a:moveTo>
                  <a:pt x="36850" y="93211"/>
                </a:moveTo>
                <a:cubicBezTo>
                  <a:pt x="36861" y="93211"/>
                  <a:pt x="36877" y="93211"/>
                  <a:pt x="36900" y="93211"/>
                </a:cubicBezTo>
                <a:cubicBezTo>
                  <a:pt x="36900" y="93211"/>
                  <a:pt x="36905" y="93211"/>
                  <a:pt x="36916" y="93211"/>
                </a:cubicBezTo>
                <a:cubicBezTo>
                  <a:pt x="38144" y="93211"/>
                  <a:pt x="39155" y="94561"/>
                  <a:pt x="39166" y="96216"/>
                </a:cubicBezTo>
                <a:cubicBezTo>
                  <a:pt x="39166" y="97883"/>
                  <a:pt x="38172" y="99233"/>
                  <a:pt x="36944" y="99233"/>
                </a:cubicBezTo>
                <a:cubicBezTo>
                  <a:pt x="36922" y="99233"/>
                  <a:pt x="36911" y="99233"/>
                  <a:pt x="36900" y="99233"/>
                </a:cubicBezTo>
                <a:cubicBezTo>
                  <a:pt x="36888" y="99233"/>
                  <a:pt x="36872" y="99233"/>
                  <a:pt x="36850" y="99233"/>
                </a:cubicBezTo>
                <a:cubicBezTo>
                  <a:pt x="35622" y="99233"/>
                  <a:pt x="34616" y="97894"/>
                  <a:pt x="34616" y="96238"/>
                </a:cubicBezTo>
                <a:cubicBezTo>
                  <a:pt x="34616" y="94572"/>
                  <a:pt x="35622" y="93211"/>
                  <a:pt x="36850" y="93211"/>
                </a:cubicBezTo>
                <a:close/>
                <a:moveTo>
                  <a:pt x="21761" y="97188"/>
                </a:moveTo>
                <a:cubicBezTo>
                  <a:pt x="22322" y="97066"/>
                  <a:pt x="22922" y="97238"/>
                  <a:pt x="23422" y="97727"/>
                </a:cubicBezTo>
                <a:cubicBezTo>
                  <a:pt x="23422" y="97727"/>
                  <a:pt x="23422" y="97727"/>
                  <a:pt x="23422" y="97744"/>
                </a:cubicBezTo>
                <a:cubicBezTo>
                  <a:pt x="24416" y="98722"/>
                  <a:pt x="24633" y="100600"/>
                  <a:pt x="23905" y="101938"/>
                </a:cubicBezTo>
                <a:cubicBezTo>
                  <a:pt x="23461" y="102750"/>
                  <a:pt x="22788" y="103172"/>
                  <a:pt x="22100" y="103172"/>
                </a:cubicBezTo>
                <a:cubicBezTo>
                  <a:pt x="21638" y="103172"/>
                  <a:pt x="21177" y="102972"/>
                  <a:pt x="20777" y="102583"/>
                </a:cubicBezTo>
                <a:cubicBezTo>
                  <a:pt x="19783" y="101605"/>
                  <a:pt x="19572" y="99727"/>
                  <a:pt x="20294" y="98388"/>
                </a:cubicBezTo>
                <a:cubicBezTo>
                  <a:pt x="20661" y="97716"/>
                  <a:pt x="21194" y="97305"/>
                  <a:pt x="21761" y="97188"/>
                </a:cubicBezTo>
                <a:close/>
                <a:moveTo>
                  <a:pt x="51850" y="97311"/>
                </a:moveTo>
                <a:cubicBezTo>
                  <a:pt x="52411" y="97433"/>
                  <a:pt x="52950" y="97850"/>
                  <a:pt x="53311" y="98527"/>
                </a:cubicBezTo>
                <a:cubicBezTo>
                  <a:pt x="54038" y="99866"/>
                  <a:pt x="53811" y="101738"/>
                  <a:pt x="52805" y="102722"/>
                </a:cubicBezTo>
                <a:cubicBezTo>
                  <a:pt x="52416" y="103094"/>
                  <a:pt x="51961" y="103288"/>
                  <a:pt x="51500" y="103288"/>
                </a:cubicBezTo>
                <a:cubicBezTo>
                  <a:pt x="50811" y="103288"/>
                  <a:pt x="50127" y="102861"/>
                  <a:pt x="49694" y="102050"/>
                </a:cubicBezTo>
                <a:cubicBezTo>
                  <a:pt x="48966" y="100700"/>
                  <a:pt x="49188" y="98822"/>
                  <a:pt x="50188" y="97844"/>
                </a:cubicBezTo>
                <a:cubicBezTo>
                  <a:pt x="50688" y="97355"/>
                  <a:pt x="51283" y="97188"/>
                  <a:pt x="51850" y="97311"/>
                </a:cubicBezTo>
                <a:close/>
                <a:moveTo>
                  <a:pt x="82827" y="97577"/>
                </a:moveTo>
                <a:cubicBezTo>
                  <a:pt x="85211" y="97577"/>
                  <a:pt x="87144" y="100183"/>
                  <a:pt x="87144" y="103388"/>
                </a:cubicBezTo>
                <a:cubicBezTo>
                  <a:pt x="87144" y="106600"/>
                  <a:pt x="85211" y="109200"/>
                  <a:pt x="82827" y="109200"/>
                </a:cubicBezTo>
                <a:cubicBezTo>
                  <a:pt x="80450" y="109200"/>
                  <a:pt x="78516" y="106600"/>
                  <a:pt x="78516" y="103388"/>
                </a:cubicBezTo>
                <a:cubicBezTo>
                  <a:pt x="78516" y="100183"/>
                  <a:pt x="80450" y="97577"/>
                  <a:pt x="82827" y="97577"/>
                </a:cubicBezTo>
                <a:close/>
                <a:moveTo>
                  <a:pt x="100594" y="97577"/>
                </a:moveTo>
                <a:cubicBezTo>
                  <a:pt x="102977" y="97577"/>
                  <a:pt x="104911" y="100183"/>
                  <a:pt x="104911" y="103388"/>
                </a:cubicBezTo>
                <a:cubicBezTo>
                  <a:pt x="104911" y="106600"/>
                  <a:pt x="102977" y="109200"/>
                  <a:pt x="100594" y="109200"/>
                </a:cubicBezTo>
                <a:cubicBezTo>
                  <a:pt x="98211" y="109200"/>
                  <a:pt x="96277" y="106600"/>
                  <a:pt x="96277" y="103388"/>
                </a:cubicBezTo>
                <a:cubicBezTo>
                  <a:pt x="96277" y="100183"/>
                  <a:pt x="98211" y="97577"/>
                  <a:pt x="100594" y="97577"/>
                </a:cubicBezTo>
                <a:close/>
                <a:moveTo>
                  <a:pt x="28872" y="101972"/>
                </a:moveTo>
                <a:cubicBezTo>
                  <a:pt x="29161" y="101944"/>
                  <a:pt x="29461" y="101994"/>
                  <a:pt x="29750" y="102127"/>
                </a:cubicBezTo>
                <a:cubicBezTo>
                  <a:pt x="30922" y="102638"/>
                  <a:pt x="31566" y="104338"/>
                  <a:pt x="31177" y="105916"/>
                </a:cubicBezTo>
                <a:cubicBezTo>
                  <a:pt x="30877" y="107177"/>
                  <a:pt x="29994" y="107988"/>
                  <a:pt x="29055" y="107988"/>
                </a:cubicBezTo>
                <a:cubicBezTo>
                  <a:pt x="28822" y="107988"/>
                  <a:pt x="28588" y="107938"/>
                  <a:pt x="28361" y="107833"/>
                </a:cubicBezTo>
                <a:cubicBezTo>
                  <a:pt x="27188" y="107322"/>
                  <a:pt x="26555" y="105611"/>
                  <a:pt x="26938" y="104044"/>
                </a:cubicBezTo>
                <a:cubicBezTo>
                  <a:pt x="27222" y="102861"/>
                  <a:pt x="28005" y="102072"/>
                  <a:pt x="28872" y="101972"/>
                </a:cubicBezTo>
                <a:close/>
                <a:moveTo>
                  <a:pt x="44722" y="102050"/>
                </a:moveTo>
                <a:cubicBezTo>
                  <a:pt x="45588" y="102155"/>
                  <a:pt x="46366" y="102938"/>
                  <a:pt x="46655" y="104122"/>
                </a:cubicBezTo>
                <a:cubicBezTo>
                  <a:pt x="47022" y="105700"/>
                  <a:pt x="46372" y="107400"/>
                  <a:pt x="45200" y="107900"/>
                </a:cubicBezTo>
                <a:cubicBezTo>
                  <a:pt x="44977" y="108005"/>
                  <a:pt x="44738" y="108050"/>
                  <a:pt x="44516" y="108050"/>
                </a:cubicBezTo>
                <a:cubicBezTo>
                  <a:pt x="43566" y="108050"/>
                  <a:pt x="42694" y="107233"/>
                  <a:pt x="42394" y="105955"/>
                </a:cubicBezTo>
                <a:cubicBezTo>
                  <a:pt x="42016" y="104372"/>
                  <a:pt x="42666" y="102672"/>
                  <a:pt x="43838" y="102177"/>
                </a:cubicBezTo>
                <a:cubicBezTo>
                  <a:pt x="44133" y="102050"/>
                  <a:pt x="44433" y="102016"/>
                  <a:pt x="44722" y="102050"/>
                </a:cubicBezTo>
                <a:close/>
                <a:moveTo>
                  <a:pt x="36783" y="103644"/>
                </a:moveTo>
                <a:cubicBezTo>
                  <a:pt x="38027" y="103644"/>
                  <a:pt x="39016" y="104994"/>
                  <a:pt x="39016" y="106650"/>
                </a:cubicBezTo>
                <a:cubicBezTo>
                  <a:pt x="39005" y="108316"/>
                  <a:pt x="38016" y="109655"/>
                  <a:pt x="36777" y="109655"/>
                </a:cubicBezTo>
                <a:cubicBezTo>
                  <a:pt x="35550" y="109638"/>
                  <a:pt x="34544" y="108305"/>
                  <a:pt x="34555" y="106633"/>
                </a:cubicBezTo>
                <a:cubicBezTo>
                  <a:pt x="34555" y="104983"/>
                  <a:pt x="35555" y="103627"/>
                  <a:pt x="36783" y="10364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cxnSp>
        <p:nvCxnSpPr>
          <p:cNvPr id="86" name="Google Shape;86;p17"/>
          <p:cNvCxnSpPr/>
          <p:nvPr/>
        </p:nvCxnSpPr>
        <p:spPr>
          <a:xfrm rot="10800000" flipH="1">
            <a:off x="8839852" y="4781848"/>
            <a:ext cx="397911" cy="397911"/>
          </a:xfrm>
          <a:prstGeom prst="straightConnector1">
            <a:avLst/>
          </a:prstGeom>
          <a:noFill/>
          <a:ln w="88900" cap="flat" cmpd="sng">
            <a:solidFill>
              <a:srgbClr val="FFFFFF"/>
            </a:solidFill>
            <a:prstDash val="solid"/>
            <a:miter lim="400000"/>
            <a:headEnd type="none" w="sm" len="sm"/>
            <a:tailEnd type="none" w="sm" len="sm"/>
          </a:ln>
        </p:spPr>
      </p:cxnSp>
      <p:cxnSp>
        <p:nvCxnSpPr>
          <p:cNvPr id="87" name="Google Shape;87;p17"/>
          <p:cNvCxnSpPr/>
          <p:nvPr/>
        </p:nvCxnSpPr>
        <p:spPr>
          <a:xfrm rot="10800000" flipH="1">
            <a:off x="8618760" y="4636161"/>
            <a:ext cx="397911" cy="228514"/>
          </a:xfrm>
          <a:prstGeom prst="straightConnector1">
            <a:avLst/>
          </a:prstGeom>
          <a:noFill/>
          <a:ln w="88900" cap="flat" cmpd="sng">
            <a:solidFill>
              <a:srgbClr val="FFFFFF"/>
            </a:solidFill>
            <a:prstDash val="solid"/>
            <a:miter lim="400000"/>
            <a:headEnd type="none" w="sm" len="sm"/>
            <a:tailEnd type="none" w="sm" len="sm"/>
          </a:ln>
        </p:spPr>
      </p:cxnSp>
      <p:cxnSp>
        <p:nvCxnSpPr>
          <p:cNvPr id="88" name="Google Shape;88;p17"/>
          <p:cNvCxnSpPr/>
          <p:nvPr/>
        </p:nvCxnSpPr>
        <p:spPr>
          <a:xfrm rot="10800000" flipH="1">
            <a:off x="8559155" y="4435333"/>
            <a:ext cx="460773" cy="1"/>
          </a:xfrm>
          <a:prstGeom prst="straightConnector1">
            <a:avLst/>
          </a:prstGeom>
          <a:noFill/>
          <a:ln w="88900" cap="flat" cmpd="sng">
            <a:solidFill>
              <a:srgbClr val="FFFFFF"/>
            </a:solidFill>
            <a:prstDash val="solid"/>
            <a:miter lim="400000"/>
            <a:headEnd type="none" w="sm" len="sm"/>
            <a:tailEnd type="none" w="sm" len="sm"/>
          </a:ln>
        </p:spPr>
      </p:cxnSp>
      <p:cxnSp>
        <p:nvCxnSpPr>
          <p:cNvPr id="89" name="Google Shape;89;p17"/>
          <p:cNvCxnSpPr/>
          <p:nvPr/>
        </p:nvCxnSpPr>
        <p:spPr>
          <a:xfrm>
            <a:off x="8576531" y="4049204"/>
            <a:ext cx="447699" cy="155412"/>
          </a:xfrm>
          <a:prstGeom prst="straightConnector1">
            <a:avLst/>
          </a:prstGeom>
          <a:noFill/>
          <a:ln w="88900" cap="flat" cmpd="sng">
            <a:solidFill>
              <a:srgbClr val="FFFFFF"/>
            </a:solidFill>
            <a:prstDash val="solid"/>
            <a:miter lim="400000"/>
            <a:headEnd type="none" w="sm" len="sm"/>
            <a:tailEnd type="none" w="sm" len="sm"/>
          </a:ln>
        </p:spPr>
      </p:cxnSp>
      <p:cxnSp>
        <p:nvCxnSpPr>
          <p:cNvPr id="90" name="Google Shape;90;p17"/>
          <p:cNvCxnSpPr/>
          <p:nvPr/>
        </p:nvCxnSpPr>
        <p:spPr>
          <a:xfrm>
            <a:off x="8839851" y="3618800"/>
            <a:ext cx="469377" cy="469377"/>
          </a:xfrm>
          <a:prstGeom prst="straightConnector1">
            <a:avLst/>
          </a:prstGeom>
          <a:noFill/>
          <a:ln w="88900" cap="flat" cmpd="sng">
            <a:solidFill>
              <a:srgbClr val="FFFFFF"/>
            </a:solidFill>
            <a:prstDash val="solid"/>
            <a:miter lim="400000"/>
            <a:headEnd type="none" w="sm" len="sm"/>
            <a:tailEnd type="none" w="sm" len="sm"/>
          </a:ln>
        </p:spPr>
      </p:cxnSp>
      <p:sp>
        <p:nvSpPr>
          <p:cNvPr id="91" name="Google Shape;91;p17"/>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points">
  <p:cSld name="Three-points">
    <p:bg>
      <p:bgPr>
        <a:solidFill>
          <a:srgbClr val="FFFFFF"/>
        </a:soli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18"/>
          <p:cNvSpPr/>
          <p:nvPr/>
        </p:nvSpPr>
        <p:spPr>
          <a:xfrm>
            <a:off x="8057729" y="0"/>
            <a:ext cx="8268542"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95" name="Google Shape;95;p18"/>
          <p:cNvSpPr txBox="1">
            <a:spLocks noGrp="1"/>
          </p:cNvSpPr>
          <p:nvPr>
            <p:ph type="body" idx="1"/>
          </p:nvPr>
        </p:nvSpPr>
        <p:spPr>
          <a:xfrm>
            <a:off x="8264749" y="457200"/>
            <a:ext cx="7854502"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96" name="Google Shape;96;p18"/>
          <p:cNvSpPr txBox="1">
            <a:spLocks noGrp="1"/>
          </p:cNvSpPr>
          <p:nvPr>
            <p:ph type="body" idx="2"/>
          </p:nvPr>
        </p:nvSpPr>
        <p:spPr>
          <a:xfrm>
            <a:off x="203228" y="457200"/>
            <a:ext cx="7854502"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000000"/>
              </a:buClr>
              <a:buSzPts val="8400"/>
              <a:buFont typeface="Roboto"/>
              <a:buNone/>
              <a:defRPr sz="8400" b="0" i="0" u="none" strike="noStrike" cap="none">
                <a:solidFill>
                  <a:srgbClr val="000000"/>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97" name="Google Shape;97;p18"/>
          <p:cNvSpPr txBox="1">
            <a:spLocks noGrp="1"/>
          </p:cNvSpPr>
          <p:nvPr>
            <p:ph type="body" idx="3"/>
          </p:nvPr>
        </p:nvSpPr>
        <p:spPr>
          <a:xfrm>
            <a:off x="16299113" y="457200"/>
            <a:ext cx="7854502"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000000"/>
              </a:buClr>
              <a:buSzPts val="8400"/>
              <a:buFont typeface="Roboto"/>
              <a:buNone/>
              <a:defRPr sz="8400" b="0" i="0" u="none" strike="noStrike" cap="none">
                <a:solidFill>
                  <a:srgbClr val="000000"/>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1689100" y="355600"/>
            <a:ext cx="21005799" cy="22860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FFFF"/>
              </a:buClr>
              <a:buSzPts val="11100"/>
              <a:buFont typeface="Roboto Light"/>
              <a:buNone/>
              <a:defRPr sz="11100" b="0" i="0" u="none" strike="noStrike" cap="none">
                <a:solidFill>
                  <a:srgbClr val="FFFFFF"/>
                </a:solidFill>
                <a:latin typeface="Roboto Light"/>
                <a:ea typeface="Roboto Light"/>
                <a:cs typeface="Roboto Light"/>
                <a:sym typeface="Roboto Light"/>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100" name="Google Shape;100;p19"/>
          <p:cNvSpPr txBox="1">
            <a:spLocks noGrp="1"/>
          </p:cNvSpPr>
          <p:nvPr>
            <p:ph type="body" idx="1"/>
          </p:nvPr>
        </p:nvSpPr>
        <p:spPr>
          <a:xfrm>
            <a:off x="1689100" y="3149600"/>
            <a:ext cx="21005701" cy="9296400"/>
          </a:xfrm>
          <a:prstGeom prst="rect">
            <a:avLst/>
          </a:prstGeom>
          <a:noFill/>
          <a:ln>
            <a:noFill/>
          </a:ln>
        </p:spPr>
        <p:txBody>
          <a:bodyPr spcFirstLastPara="1" wrap="square" lIns="91425" tIns="91425" rIns="91425" bIns="91425" anchor="ctr" anchorCtr="0"/>
          <a:lstStyle>
            <a:lvl1pPr marL="457200" marR="0" lvl="0"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1pPr>
            <a:lvl2pPr marL="914400" marR="0" lvl="1"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01" name="Google Shape;101;p19"/>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102"/>
        <p:cNvGrpSpPr/>
        <p:nvPr/>
      </p:nvGrpSpPr>
      <p:grpSpPr>
        <a:xfrm>
          <a:off x="0" y="0"/>
          <a:ext cx="0" cy="0"/>
          <a:chOff x="0" y="0"/>
          <a:chExt cx="0" cy="0"/>
        </a:xfrm>
      </p:grpSpPr>
      <p:sp>
        <p:nvSpPr>
          <p:cNvPr id="103" name="Google Shape;103;p20"/>
          <p:cNvSpPr>
            <a:spLocks noGrp="1"/>
          </p:cNvSpPr>
          <p:nvPr>
            <p:ph type="pic" idx="2"/>
          </p:nvPr>
        </p:nvSpPr>
        <p:spPr>
          <a:xfrm>
            <a:off x="3125968" y="673100"/>
            <a:ext cx="18135601" cy="87376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04" name="Google Shape;104;p20"/>
          <p:cNvSpPr txBox="1">
            <a:spLocks noGrp="1"/>
          </p:cNvSpPr>
          <p:nvPr>
            <p:ph type="title"/>
          </p:nvPr>
        </p:nvSpPr>
        <p:spPr>
          <a:xfrm>
            <a:off x="635000" y="9512300"/>
            <a:ext cx="23114000" cy="2006600"/>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Clr>
                <a:srgbClr val="FFFFFF"/>
              </a:buClr>
              <a:buSzPts val="11100"/>
              <a:buFont typeface="Roboto Light"/>
              <a:buNone/>
              <a:defRPr sz="11100" b="0" i="0" u="none" strike="noStrike" cap="none">
                <a:solidFill>
                  <a:srgbClr val="FFFFFF"/>
                </a:solidFill>
                <a:latin typeface="Roboto Light"/>
                <a:ea typeface="Roboto Light"/>
                <a:cs typeface="Roboto Light"/>
                <a:sym typeface="Roboto Light"/>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105" name="Google Shape;105;p20"/>
          <p:cNvSpPr txBox="1">
            <a:spLocks noGrp="1"/>
          </p:cNvSpPr>
          <p:nvPr>
            <p:ph type="body" idx="1"/>
          </p:nvPr>
        </p:nvSpPr>
        <p:spPr>
          <a:xfrm>
            <a:off x="635000" y="11442700"/>
            <a:ext cx="23114000" cy="1587500"/>
          </a:xfrm>
          <a:prstGeom prst="rect">
            <a:avLst/>
          </a:prstGeom>
          <a:noFill/>
          <a:ln>
            <a:noFill/>
          </a:ln>
        </p:spPr>
        <p:txBody>
          <a:bodyPr spcFirstLastPara="1" wrap="square" lIns="91425" tIns="91425" rIns="91425" bIns="91425" anchor="t" anchorCtr="0"/>
          <a:lstStyle>
            <a:lvl1pPr marL="457200" marR="0" lvl="0"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1pPr>
            <a:lvl2pPr marL="914400" marR="0" lvl="1"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2pPr>
            <a:lvl3pPr marL="1371600" marR="0" lvl="2"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3pPr>
            <a:lvl4pPr marL="1828800" marR="0" lvl="3"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4pPr>
            <a:lvl5pPr marL="2286000" marR="0" lvl="4"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06" name="Google Shape;106;p20"/>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1778000" y="2298700"/>
            <a:ext cx="20828000" cy="4648200"/>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Clr>
                <a:srgbClr val="FFFFFF"/>
              </a:buClr>
              <a:buSzPts val="11100"/>
              <a:buFont typeface="Roboto Light"/>
              <a:buNone/>
              <a:defRPr sz="11100" b="0" i="0" u="none" strike="noStrike" cap="none">
                <a:solidFill>
                  <a:srgbClr val="FFFFFF"/>
                </a:solidFill>
                <a:latin typeface="Roboto Light"/>
                <a:ea typeface="Roboto Light"/>
                <a:cs typeface="Roboto Light"/>
                <a:sym typeface="Roboto Light"/>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109" name="Google Shape;109;p21"/>
          <p:cNvSpPr txBox="1">
            <a:spLocks noGrp="1"/>
          </p:cNvSpPr>
          <p:nvPr>
            <p:ph type="body" idx="1"/>
          </p:nvPr>
        </p:nvSpPr>
        <p:spPr>
          <a:xfrm>
            <a:off x="1778000" y="7073900"/>
            <a:ext cx="20828000" cy="4193784"/>
          </a:xfrm>
          <a:prstGeom prst="rect">
            <a:avLst/>
          </a:prstGeom>
          <a:noFill/>
          <a:ln>
            <a:noFill/>
          </a:ln>
        </p:spPr>
        <p:txBody>
          <a:bodyPr spcFirstLastPara="1" wrap="square" lIns="91425" tIns="91425" rIns="91425" bIns="91425" anchor="t" anchorCtr="0"/>
          <a:lstStyle>
            <a:lvl1pPr marL="457200" marR="0" lvl="0"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1pPr>
            <a:lvl2pPr marL="914400" marR="0" lvl="1"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2pPr>
            <a:lvl3pPr marL="1371600" marR="0" lvl="2"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3pPr>
            <a:lvl4pPr marL="1828800" marR="0" lvl="3"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4pPr>
            <a:lvl5pPr marL="2286000" marR="0" lvl="4"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10" name="Google Shape;110;p21"/>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ull">
  <p:cSld name="Full 2">
    <p:bg>
      <p:bgPr>
        <a:solidFill>
          <a:srgbClr val="FFFFFF"/>
        </a:soli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solidFill>
                <a:srgbClr val="FFFFFF"/>
              </a:solidFill>
            </a:endParaRPr>
          </a:p>
        </p:txBody>
      </p:sp>
      <p:sp>
        <p:nvSpPr>
          <p:cNvPr id="32" name="Google Shape;32;p4"/>
          <p:cNvSpPr/>
          <p:nvPr/>
        </p:nvSpPr>
        <p:spPr>
          <a:xfrm>
            <a:off x="0" y="0"/>
            <a:ext cx="24384001"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33" name="Google Shape;33;p4"/>
          <p:cNvSpPr txBox="1">
            <a:spLocks noGrp="1"/>
          </p:cNvSpPr>
          <p:nvPr>
            <p:ph type="body" idx="1"/>
          </p:nvPr>
        </p:nvSpPr>
        <p:spPr>
          <a:xfrm>
            <a:off x="-1" y="5715000"/>
            <a:ext cx="24384001"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778000" y="4533900"/>
            <a:ext cx="20828000" cy="4648200"/>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FFFFFF"/>
              </a:buClr>
              <a:buSzPts val="11100"/>
              <a:buFont typeface="Roboto Light"/>
              <a:buNone/>
              <a:defRPr sz="11100" b="0" i="0" u="none" strike="noStrike" cap="none">
                <a:solidFill>
                  <a:srgbClr val="FFFFFF"/>
                </a:solidFill>
                <a:latin typeface="Roboto Light"/>
                <a:ea typeface="Roboto Light"/>
                <a:cs typeface="Roboto Light"/>
                <a:sym typeface="Roboto Light"/>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113" name="Google Shape;113;p22"/>
          <p:cNvSpPr txBox="1">
            <a:spLocks noGrp="1"/>
          </p:cNvSpPr>
          <p:nvPr>
            <p:ph type="sldNum" idx="12"/>
          </p:nvPr>
        </p:nvSpPr>
        <p:spPr>
          <a:xfrm>
            <a:off x="11955264" y="13081000"/>
            <a:ext cx="460772" cy="4572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14"/>
        <p:cNvGrpSpPr/>
        <p:nvPr/>
      </p:nvGrpSpPr>
      <p:grpSpPr>
        <a:xfrm>
          <a:off x="0" y="0"/>
          <a:ext cx="0" cy="0"/>
          <a:chOff x="0" y="0"/>
          <a:chExt cx="0" cy="0"/>
        </a:xfrm>
      </p:grpSpPr>
      <p:sp>
        <p:nvSpPr>
          <p:cNvPr id="115" name="Google Shape;115;p23"/>
          <p:cNvSpPr>
            <a:spLocks noGrp="1"/>
          </p:cNvSpPr>
          <p:nvPr>
            <p:ph type="pic" idx="2"/>
          </p:nvPr>
        </p:nvSpPr>
        <p:spPr>
          <a:xfrm>
            <a:off x="13165980" y="952500"/>
            <a:ext cx="9525001" cy="114681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16" name="Google Shape;116;p23"/>
          <p:cNvSpPr txBox="1">
            <a:spLocks noGrp="1"/>
          </p:cNvSpPr>
          <p:nvPr>
            <p:ph type="title"/>
          </p:nvPr>
        </p:nvSpPr>
        <p:spPr>
          <a:xfrm>
            <a:off x="1651000" y="952500"/>
            <a:ext cx="10223500" cy="5549900"/>
          </a:xfrm>
          <a:prstGeom prst="rect">
            <a:avLst/>
          </a:prstGeom>
          <a:noFill/>
          <a:ln>
            <a:noFill/>
          </a:ln>
        </p:spPr>
        <p:txBody>
          <a:bodyPr spcFirstLastPara="1" wrap="square" lIns="91425" tIns="91425" rIns="91425" bIns="91425" anchor="b" anchorCtr="0"/>
          <a:lstStyle>
            <a:lvl1pPr marR="0" lvl="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117" name="Google Shape;117;p23"/>
          <p:cNvSpPr txBox="1">
            <a:spLocks noGrp="1"/>
          </p:cNvSpPr>
          <p:nvPr>
            <p:ph type="body" idx="1"/>
          </p:nvPr>
        </p:nvSpPr>
        <p:spPr>
          <a:xfrm>
            <a:off x="1651000" y="6527800"/>
            <a:ext cx="10223500" cy="5727700"/>
          </a:xfrm>
          <a:prstGeom prst="rect">
            <a:avLst/>
          </a:prstGeom>
          <a:noFill/>
          <a:ln>
            <a:noFill/>
          </a:ln>
        </p:spPr>
        <p:txBody>
          <a:bodyPr spcFirstLastPara="1" wrap="square" lIns="91425" tIns="91425" rIns="91425" bIns="91425" anchor="t" anchorCtr="0"/>
          <a:lstStyle>
            <a:lvl1pPr marL="457200" marR="0" lvl="0"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1pPr>
            <a:lvl2pPr marL="914400" marR="0" lvl="1"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2pPr>
            <a:lvl3pPr marL="1371600" marR="0" lvl="2"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3pPr>
            <a:lvl4pPr marL="1828800" marR="0" lvl="3"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4pPr>
            <a:lvl5pPr marL="2286000" marR="0" lvl="4" indent="-228600" algn="ctr">
              <a:lnSpc>
                <a:spcPct val="100000"/>
              </a:lnSpc>
              <a:spcBef>
                <a:spcPts val="0"/>
              </a:spcBef>
              <a:spcAft>
                <a:spcPts val="0"/>
              </a:spcAft>
              <a:buClr>
                <a:srgbClr val="FFFFFF"/>
              </a:buClr>
              <a:buSzPts val="5400"/>
              <a:buFont typeface="Roboto Light"/>
              <a:buNone/>
              <a:defRPr sz="5400" b="0" i="0" u="none" strike="noStrike" cap="none">
                <a:solidFill>
                  <a:srgbClr val="FFFFFF"/>
                </a:solidFill>
                <a:latin typeface="Roboto Light"/>
                <a:ea typeface="Roboto Light"/>
                <a:cs typeface="Roboto Light"/>
                <a:sym typeface="Roboto Light"/>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18" name="Google Shape;118;p23"/>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19"/>
        <p:cNvGrpSpPr/>
        <p:nvPr/>
      </p:nvGrpSpPr>
      <p:grpSpPr>
        <a:xfrm>
          <a:off x="0" y="0"/>
          <a:ext cx="0" cy="0"/>
          <a:chOff x="0" y="0"/>
          <a:chExt cx="0" cy="0"/>
        </a:xfrm>
      </p:grpSpPr>
      <p:sp>
        <p:nvSpPr>
          <p:cNvPr id="120" name="Google Shape;120;p24"/>
          <p:cNvSpPr>
            <a:spLocks noGrp="1"/>
          </p:cNvSpPr>
          <p:nvPr>
            <p:ph type="pic" idx="2"/>
          </p:nvPr>
        </p:nvSpPr>
        <p:spPr>
          <a:xfrm>
            <a:off x="13169900" y="3149600"/>
            <a:ext cx="9525000" cy="92964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21" name="Google Shape;121;p24"/>
          <p:cNvSpPr txBox="1">
            <a:spLocks noGrp="1"/>
          </p:cNvSpPr>
          <p:nvPr>
            <p:ph type="title"/>
          </p:nvPr>
        </p:nvSpPr>
        <p:spPr>
          <a:xfrm>
            <a:off x="1689100" y="355600"/>
            <a:ext cx="21005799" cy="22860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FFFF"/>
              </a:buClr>
              <a:buSzPts val="11100"/>
              <a:buFont typeface="Roboto Light"/>
              <a:buNone/>
              <a:defRPr sz="11100" b="0" i="0" u="none" strike="noStrike" cap="none">
                <a:solidFill>
                  <a:srgbClr val="FFFFFF"/>
                </a:solidFill>
                <a:latin typeface="Roboto Light"/>
                <a:ea typeface="Roboto Light"/>
                <a:cs typeface="Roboto Light"/>
                <a:sym typeface="Roboto Light"/>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122" name="Google Shape;122;p24"/>
          <p:cNvSpPr txBox="1">
            <a:spLocks noGrp="1"/>
          </p:cNvSpPr>
          <p:nvPr>
            <p:ph type="body" idx="1"/>
          </p:nvPr>
        </p:nvSpPr>
        <p:spPr>
          <a:xfrm>
            <a:off x="1689100" y="3149600"/>
            <a:ext cx="10223500" cy="9296400"/>
          </a:xfrm>
          <a:prstGeom prst="rect">
            <a:avLst/>
          </a:prstGeom>
          <a:noFill/>
          <a:ln>
            <a:noFill/>
          </a:ln>
        </p:spPr>
        <p:txBody>
          <a:bodyPr spcFirstLastPara="1" wrap="square" lIns="91425" tIns="91425" rIns="91425" bIns="91425" anchor="ctr" anchorCtr="0"/>
          <a:lstStyle>
            <a:lvl1pPr marL="457200" marR="0" lvl="0" indent="-419100" algn="l">
              <a:lnSpc>
                <a:spcPct val="100000"/>
              </a:lnSpc>
              <a:spcBef>
                <a:spcPts val="0"/>
              </a:spcBef>
              <a:spcAft>
                <a:spcPts val="0"/>
              </a:spcAft>
              <a:buClr>
                <a:srgbClr val="FFFFFF"/>
              </a:buClr>
              <a:buSzPts val="3000"/>
              <a:buFont typeface="Roboto Light"/>
              <a:buChar char="•"/>
              <a:defRPr sz="2400" b="0" i="0" u="none" strike="noStrike" cap="none">
                <a:solidFill>
                  <a:srgbClr val="FFFFFF"/>
                </a:solidFill>
                <a:latin typeface="Roboto Light"/>
                <a:ea typeface="Roboto Light"/>
                <a:cs typeface="Roboto Light"/>
                <a:sym typeface="Roboto Light"/>
              </a:defRPr>
            </a:lvl1pPr>
            <a:lvl2pPr marL="914400" marR="0" lvl="1" indent="-419100" algn="l">
              <a:lnSpc>
                <a:spcPct val="100000"/>
              </a:lnSpc>
              <a:spcBef>
                <a:spcPts val="0"/>
              </a:spcBef>
              <a:spcAft>
                <a:spcPts val="0"/>
              </a:spcAft>
              <a:buClr>
                <a:srgbClr val="FFFFFF"/>
              </a:buClr>
              <a:buSzPts val="3000"/>
              <a:buFont typeface="Roboto Light"/>
              <a:buChar char="•"/>
              <a:defRPr sz="2400" b="0" i="0" u="none" strike="noStrike" cap="none">
                <a:solidFill>
                  <a:srgbClr val="FFFFFF"/>
                </a:solidFill>
                <a:latin typeface="Roboto Light"/>
                <a:ea typeface="Roboto Light"/>
                <a:cs typeface="Roboto Light"/>
                <a:sym typeface="Roboto Light"/>
              </a:defRPr>
            </a:lvl2pPr>
            <a:lvl3pPr marL="1371600" marR="0" lvl="2" indent="-419100" algn="l">
              <a:lnSpc>
                <a:spcPct val="100000"/>
              </a:lnSpc>
              <a:spcBef>
                <a:spcPts val="0"/>
              </a:spcBef>
              <a:spcAft>
                <a:spcPts val="0"/>
              </a:spcAft>
              <a:buClr>
                <a:srgbClr val="FFFFFF"/>
              </a:buClr>
              <a:buSzPts val="3000"/>
              <a:buFont typeface="Roboto Light"/>
              <a:buChar char="•"/>
              <a:defRPr sz="2400" b="0" i="0" u="none" strike="noStrike" cap="none">
                <a:solidFill>
                  <a:srgbClr val="FFFFFF"/>
                </a:solidFill>
                <a:latin typeface="Roboto Light"/>
                <a:ea typeface="Roboto Light"/>
                <a:cs typeface="Roboto Light"/>
                <a:sym typeface="Roboto Light"/>
              </a:defRPr>
            </a:lvl3pPr>
            <a:lvl4pPr marL="1828800" marR="0" lvl="3" indent="-419100" algn="l">
              <a:lnSpc>
                <a:spcPct val="100000"/>
              </a:lnSpc>
              <a:spcBef>
                <a:spcPts val="0"/>
              </a:spcBef>
              <a:spcAft>
                <a:spcPts val="0"/>
              </a:spcAft>
              <a:buClr>
                <a:srgbClr val="FFFFFF"/>
              </a:buClr>
              <a:buSzPts val="3000"/>
              <a:buFont typeface="Roboto Light"/>
              <a:buChar char="•"/>
              <a:defRPr sz="2400" b="0" i="0" u="none" strike="noStrike" cap="none">
                <a:solidFill>
                  <a:srgbClr val="FFFFFF"/>
                </a:solidFill>
                <a:latin typeface="Roboto Light"/>
                <a:ea typeface="Roboto Light"/>
                <a:cs typeface="Roboto Light"/>
                <a:sym typeface="Roboto Light"/>
              </a:defRPr>
            </a:lvl4pPr>
            <a:lvl5pPr marL="2286000" marR="0" lvl="4" indent="-419100" algn="l">
              <a:lnSpc>
                <a:spcPct val="100000"/>
              </a:lnSpc>
              <a:spcBef>
                <a:spcPts val="0"/>
              </a:spcBef>
              <a:spcAft>
                <a:spcPts val="0"/>
              </a:spcAft>
              <a:buClr>
                <a:srgbClr val="FFFFFF"/>
              </a:buClr>
              <a:buSzPts val="3000"/>
              <a:buFont typeface="Roboto Light"/>
              <a:buChar char="•"/>
              <a:defRPr sz="2400" b="0" i="0" u="none" strike="noStrike" cap="none">
                <a:solidFill>
                  <a:srgbClr val="FFFFFF"/>
                </a:solidFill>
                <a:latin typeface="Roboto Light"/>
                <a:ea typeface="Roboto Light"/>
                <a:cs typeface="Roboto Light"/>
                <a:sym typeface="Roboto Light"/>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23" name="Google Shape;123;p24"/>
          <p:cNvSpPr txBox="1">
            <a:spLocks noGrp="1"/>
          </p:cNvSpPr>
          <p:nvPr>
            <p:ph type="sldNum" idx="12"/>
          </p:nvPr>
        </p:nvSpPr>
        <p:spPr>
          <a:xfrm>
            <a:off x="23923228" y="-10160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24"/>
        <p:cNvGrpSpPr/>
        <p:nvPr/>
      </p:nvGrpSpPr>
      <p:grpSpPr>
        <a:xfrm>
          <a:off x="0" y="0"/>
          <a:ext cx="0" cy="0"/>
          <a:chOff x="0" y="0"/>
          <a:chExt cx="0" cy="0"/>
        </a:xfrm>
      </p:grpSpPr>
      <p:sp>
        <p:nvSpPr>
          <p:cNvPr id="125" name="Google Shape;125;p25"/>
          <p:cNvSpPr txBox="1">
            <a:spLocks noGrp="1"/>
          </p:cNvSpPr>
          <p:nvPr>
            <p:ph type="body" idx="1"/>
          </p:nvPr>
        </p:nvSpPr>
        <p:spPr>
          <a:xfrm>
            <a:off x="1689100" y="1778000"/>
            <a:ext cx="21005799" cy="10160000"/>
          </a:xfrm>
          <a:prstGeom prst="rect">
            <a:avLst/>
          </a:prstGeom>
          <a:noFill/>
          <a:ln>
            <a:noFill/>
          </a:ln>
        </p:spPr>
        <p:txBody>
          <a:bodyPr spcFirstLastPara="1" wrap="square" lIns="91425" tIns="91425" rIns="91425" bIns="91425" anchor="ctr" anchorCtr="0"/>
          <a:lstStyle>
            <a:lvl1pPr marL="457200" marR="0" lvl="0"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1pPr>
            <a:lvl2pPr marL="914400" marR="0" lvl="1"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FFFFFF"/>
              </a:buClr>
              <a:buSzPts val="6000"/>
              <a:buFont typeface="Roboto Medium"/>
              <a:buChar char="•"/>
              <a:defRPr sz="4800" b="0" i="0" u="none" strike="noStrike" cap="none">
                <a:solidFill>
                  <a:srgbClr val="FFFFFF"/>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26" name="Google Shape;126;p25"/>
          <p:cNvSpPr txBox="1">
            <a:spLocks noGrp="1"/>
          </p:cNvSpPr>
          <p:nvPr>
            <p:ph type="sldNum" idx="12"/>
          </p:nvPr>
        </p:nvSpPr>
        <p:spPr>
          <a:xfrm>
            <a:off x="11955264" y="13081000"/>
            <a:ext cx="460772" cy="4572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27"/>
        <p:cNvGrpSpPr/>
        <p:nvPr/>
      </p:nvGrpSpPr>
      <p:grpSpPr>
        <a:xfrm>
          <a:off x="0" y="0"/>
          <a:ext cx="0" cy="0"/>
          <a:chOff x="0" y="0"/>
          <a:chExt cx="0" cy="0"/>
        </a:xfrm>
      </p:grpSpPr>
      <p:sp>
        <p:nvSpPr>
          <p:cNvPr id="128" name="Google Shape;128;p26"/>
          <p:cNvSpPr>
            <a:spLocks noGrp="1"/>
          </p:cNvSpPr>
          <p:nvPr>
            <p:ph type="pic" idx="2"/>
          </p:nvPr>
        </p:nvSpPr>
        <p:spPr>
          <a:xfrm>
            <a:off x="15760700" y="7048500"/>
            <a:ext cx="7404100" cy="55499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29" name="Google Shape;129;p26"/>
          <p:cNvSpPr>
            <a:spLocks noGrp="1"/>
          </p:cNvSpPr>
          <p:nvPr>
            <p:ph type="pic" idx="3"/>
          </p:nvPr>
        </p:nvSpPr>
        <p:spPr>
          <a:xfrm>
            <a:off x="15760700" y="1130300"/>
            <a:ext cx="7404100" cy="55499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30" name="Google Shape;130;p26"/>
          <p:cNvSpPr>
            <a:spLocks noGrp="1"/>
          </p:cNvSpPr>
          <p:nvPr>
            <p:ph type="pic" idx="4"/>
          </p:nvPr>
        </p:nvSpPr>
        <p:spPr>
          <a:xfrm>
            <a:off x="1206500" y="1130300"/>
            <a:ext cx="14173200" cy="114681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31" name="Google Shape;131;p26"/>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to">
  <p:cSld name="Photo">
    <p:bg>
      <p:bgPr>
        <a:solidFill>
          <a:srgbClr val="FFFFFF"/>
        </a:solidFill>
        <a:effectLst/>
      </p:bgPr>
    </p:bg>
    <p:spTree>
      <p:nvGrpSpPr>
        <p:cNvPr id="1" name="Shape 132"/>
        <p:cNvGrpSpPr/>
        <p:nvPr/>
      </p:nvGrpSpPr>
      <p:grpSpPr>
        <a:xfrm>
          <a:off x="0" y="0"/>
          <a:ext cx="0" cy="0"/>
          <a:chOff x="0" y="0"/>
          <a:chExt cx="0" cy="0"/>
        </a:xfrm>
      </p:grpSpPr>
      <p:sp>
        <p:nvSpPr>
          <p:cNvPr id="133" name="Google Shape;133;p27"/>
          <p:cNvSpPr>
            <a:spLocks noGrp="1"/>
          </p:cNvSpPr>
          <p:nvPr>
            <p:ph type="pic" idx="2"/>
          </p:nvPr>
        </p:nvSpPr>
        <p:spPr>
          <a:xfrm>
            <a:off x="0" y="0"/>
            <a:ext cx="24384001" cy="13716000"/>
          </a:xfrm>
          <a:prstGeom prst="rect">
            <a:avLst/>
          </a:prstGeom>
          <a:noFill/>
          <a:ln>
            <a:noFill/>
          </a:ln>
        </p:spPr>
        <p:txBody>
          <a:bodyPr spcFirstLastPara="1" wrap="square" lIns="91425" tIns="91425" rIns="91425" bIns="91425" anchor="t" anchorCtr="0"/>
          <a:lstStyle>
            <a:lvl1pPr marR="0" lvl="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R="0" lvl="2"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R="0" lvl="3"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R="0" lvl="4"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R="0" lvl="5"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R="0" lvl="6"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R="0" lvl="7"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R="0" lvl="8"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34" name="Google Shape;134;p27"/>
          <p:cNvSpPr txBox="1">
            <a:spLocks noGrp="1"/>
          </p:cNvSpPr>
          <p:nvPr>
            <p:ph type="sldNum" idx="12"/>
          </p:nvPr>
        </p:nvSpPr>
        <p:spPr>
          <a:xfrm>
            <a:off x="11955264" y="13081000"/>
            <a:ext cx="460772" cy="4572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2">
    <p:bg>
      <p:bgPr>
        <a:solidFill>
          <a:srgbClr val="FFFFFF"/>
        </a:solid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137"/>
        <p:cNvGrpSpPr/>
        <p:nvPr/>
      </p:nvGrpSpPr>
      <p:grpSpPr>
        <a:xfrm>
          <a:off x="0" y="0"/>
          <a:ext cx="0" cy="0"/>
          <a:chOff x="0" y="0"/>
          <a:chExt cx="0" cy="0"/>
        </a:xfrm>
      </p:grpSpPr>
      <p:sp>
        <p:nvSpPr>
          <p:cNvPr id="138" name="Google Shape;138;p29"/>
          <p:cNvSpPr/>
          <p:nvPr/>
        </p:nvSpPr>
        <p:spPr>
          <a:xfrm>
            <a:off x="0" y="0"/>
            <a:ext cx="24384001"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139" name="Google Shape;139;p29"/>
          <p:cNvSpPr txBox="1">
            <a:spLocks noGrp="1"/>
          </p:cNvSpPr>
          <p:nvPr>
            <p:ph type="body" idx="1"/>
          </p:nvPr>
        </p:nvSpPr>
        <p:spPr>
          <a:xfrm>
            <a:off x="2387600" y="8953500"/>
            <a:ext cx="19621500" cy="584200"/>
          </a:xfrm>
          <a:prstGeom prst="rect">
            <a:avLst/>
          </a:prstGeom>
          <a:noFill/>
          <a:ln>
            <a:noFill/>
          </a:ln>
        </p:spPr>
        <p:txBody>
          <a:bodyPr spcFirstLastPara="1" wrap="square" lIns="91425" tIns="91425" rIns="91425" bIns="91425" anchor="t" anchorCtr="0"/>
          <a:lstStyle>
            <a:lvl1pPr marL="457200" marR="0" lvl="0" indent="-22860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40" name="Google Shape;140;p29"/>
          <p:cNvSpPr txBox="1">
            <a:spLocks noGrp="1"/>
          </p:cNvSpPr>
          <p:nvPr>
            <p:ph type="body" idx="2"/>
          </p:nvPr>
        </p:nvSpPr>
        <p:spPr>
          <a:xfrm>
            <a:off x="2387600" y="6399530"/>
            <a:ext cx="19621500" cy="91694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6400"/>
              <a:buFont typeface="Arial"/>
              <a:buNone/>
              <a:defRPr sz="6400" b="1" i="0" u="none" strike="noStrike" cap="none">
                <a:solidFill>
                  <a:srgbClr val="FFFFFF"/>
                </a:solidFill>
                <a:latin typeface="Arial"/>
                <a:ea typeface="Arial"/>
                <a:cs typeface="Arial"/>
                <a:sym typeface="Arial"/>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141" name="Google Shape;141;p29"/>
          <p:cNvSpPr txBox="1">
            <a:spLocks noGrp="1"/>
          </p:cNvSpPr>
          <p:nvPr>
            <p:ph type="sldNum" idx="12"/>
          </p:nvPr>
        </p:nvSpPr>
        <p:spPr>
          <a:xfrm>
            <a:off x="11955264" y="13081000"/>
            <a:ext cx="460772" cy="4572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n Half - Left copy">
  <p:cSld name="Half n Half - Left copy">
    <p:spTree>
      <p:nvGrpSpPr>
        <p:cNvPr id="1" name="Shape 34"/>
        <p:cNvGrpSpPr/>
        <p:nvPr/>
      </p:nvGrpSpPr>
      <p:grpSpPr>
        <a:xfrm>
          <a:off x="0" y="0"/>
          <a:ext cx="0" cy="0"/>
          <a:chOff x="0" y="0"/>
          <a:chExt cx="0" cy="0"/>
        </a:xfrm>
      </p:grpSpPr>
      <p:sp>
        <p:nvSpPr>
          <p:cNvPr id="35" name="Google Shape;35;p5"/>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
        <p:nvSpPr>
          <p:cNvPr id="36" name="Google Shape;36;p5"/>
          <p:cNvSpPr txBox="1">
            <a:spLocks noGrp="1"/>
          </p:cNvSpPr>
          <p:nvPr>
            <p:ph type="body" idx="1"/>
          </p:nvPr>
        </p:nvSpPr>
        <p:spPr>
          <a:xfrm>
            <a:off x="0" y="5715000"/>
            <a:ext cx="12192000"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37" name="Google Shape;37;p5"/>
          <p:cNvSpPr txBox="1">
            <a:spLocks noGrp="1"/>
          </p:cNvSpPr>
          <p:nvPr>
            <p:ph type="body" idx="2"/>
          </p:nvPr>
        </p:nvSpPr>
        <p:spPr>
          <a:xfrm>
            <a:off x="12192000" y="5715000"/>
            <a:ext cx="12192000"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38" name="Google Shape;38;p5"/>
          <p:cNvSpPr/>
          <p:nvPr/>
        </p:nvSpPr>
        <p:spPr>
          <a:xfrm>
            <a:off x="9493739" y="2320"/>
            <a:ext cx="5410900" cy="13740812"/>
          </a:xfrm>
          <a:custGeom>
            <a:avLst/>
            <a:gdLst/>
            <a:ahLst/>
            <a:cxnLst/>
            <a:rect l="l" t="t" r="r" b="b"/>
            <a:pathLst>
              <a:path w="120000" h="120000" extrusionOk="0">
                <a:moveTo>
                  <a:pt x="114655" y="0"/>
                </a:moveTo>
                <a:lnTo>
                  <a:pt x="120000" y="22"/>
                </a:lnTo>
                <a:lnTo>
                  <a:pt x="4427" y="120000"/>
                </a:lnTo>
                <a:lnTo>
                  <a:pt x="0" y="119955"/>
                </a:lnTo>
                <a:lnTo>
                  <a:pt x="114655" y="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2387600" y="8953500"/>
            <a:ext cx="19621500" cy="584200"/>
          </a:xfrm>
          <a:prstGeom prst="rect">
            <a:avLst/>
          </a:prstGeom>
          <a:noFill/>
          <a:ln>
            <a:noFill/>
          </a:ln>
        </p:spPr>
        <p:txBody>
          <a:bodyPr spcFirstLastPara="1" wrap="square" lIns="91425" tIns="91425" rIns="91425" bIns="91425" anchor="t" anchorCtr="0"/>
          <a:lstStyle>
            <a:lvl1pPr marL="457200" marR="0" lvl="0" indent="-22860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41" name="Google Shape;41;p6"/>
          <p:cNvSpPr txBox="1">
            <a:spLocks noGrp="1"/>
          </p:cNvSpPr>
          <p:nvPr>
            <p:ph type="body" idx="2"/>
          </p:nvPr>
        </p:nvSpPr>
        <p:spPr>
          <a:xfrm>
            <a:off x="2387600" y="6399530"/>
            <a:ext cx="19621500" cy="91694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6400"/>
              <a:buFont typeface="Arial"/>
              <a:buNone/>
              <a:defRPr sz="6400" b="1" i="0" u="none" strike="noStrike" cap="none">
                <a:solidFill>
                  <a:srgbClr val="FFFFFF"/>
                </a:solidFill>
                <a:latin typeface="Arial"/>
                <a:ea typeface="Arial"/>
                <a:cs typeface="Arial"/>
                <a:sym typeface="Arial"/>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42" name="Google Shape;42;p6"/>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n Half - Left">
  <p:cSld name="Half n Half - Left">
    <p:bg>
      <p:bgPr>
        <a:solidFill>
          <a:srgbClr val="FFFFFF"/>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000000"/>
              </a:buClr>
              <a:buSzPts val="2400"/>
              <a:buFont typeface="Roboto Medium"/>
              <a:buNone/>
              <a:defRPr sz="2400" b="0" i="0" u="none" strike="noStrike" cap="none">
                <a:solidFill>
                  <a:srgbClr val="000000"/>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solidFill>
                <a:srgbClr val="FFFFFF"/>
              </a:solidFill>
            </a:endParaRPr>
          </a:p>
        </p:txBody>
      </p:sp>
      <p:sp>
        <p:nvSpPr>
          <p:cNvPr id="45" name="Google Shape;45;p7"/>
          <p:cNvSpPr/>
          <p:nvPr/>
        </p:nvSpPr>
        <p:spPr>
          <a:xfrm>
            <a:off x="-1" y="0"/>
            <a:ext cx="12192000"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46" name="Google Shape;46;p7"/>
          <p:cNvSpPr txBox="1">
            <a:spLocks noGrp="1"/>
          </p:cNvSpPr>
          <p:nvPr>
            <p:ph type="body" idx="1"/>
          </p:nvPr>
        </p:nvSpPr>
        <p:spPr>
          <a:xfrm>
            <a:off x="0" y="5715000"/>
            <a:ext cx="12192000"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graphicFrame>
        <p:nvGraphicFramePr>
          <p:cNvPr id="47" name="Google Shape;47;p7"/>
          <p:cNvGraphicFramePr/>
          <p:nvPr/>
        </p:nvGraphicFramePr>
        <p:xfrm>
          <a:off x="513075" y="5716475"/>
          <a:ext cx="11347500" cy="6986090"/>
        </p:xfrm>
        <a:graphic>
          <a:graphicData uri="http://schemas.openxmlformats.org/drawingml/2006/table">
            <a:tbl>
              <a:tblPr>
                <a:noFill/>
                <a:tableStyleId>{A6019C9A-94D2-4889-87B8-9741997CE1CD}</a:tableStyleId>
              </a:tblPr>
              <a:tblGrid>
                <a:gridCol w="5673750">
                  <a:extLst>
                    <a:ext uri="{9D8B030D-6E8A-4147-A177-3AD203B41FA5}">
                      <a16:colId xmlns:a16="http://schemas.microsoft.com/office/drawing/2014/main" val="20000"/>
                    </a:ext>
                  </a:extLst>
                </a:gridCol>
                <a:gridCol w="5673750">
                  <a:extLst>
                    <a:ext uri="{9D8B030D-6E8A-4147-A177-3AD203B41FA5}">
                      <a16:colId xmlns:a16="http://schemas.microsoft.com/office/drawing/2014/main" val="20001"/>
                    </a:ext>
                  </a:extLst>
                </a:gridCol>
              </a:tblGrid>
              <a:tr h="7604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Discrete Voltage</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Ranges(V)</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7604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0</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 0.00-1.25</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853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1</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1.25-2.50</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7729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2</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2.50-3.75</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604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3</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3.75-5.00</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7604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4</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5.00-6.25</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86045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5</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 6.25-7.50</a:t>
                      </a:r>
                      <a:endParaRPr sz="36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r h="81885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6</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3600" u="none" strike="noStrike" cap="none">
                          <a:solidFill>
                            <a:schemeClr val="dk1"/>
                          </a:solidFill>
                          <a:latin typeface="Roboto"/>
                          <a:ea typeface="Roboto"/>
                          <a:cs typeface="Roboto"/>
                          <a:sym typeface="Roboto"/>
                        </a:rPr>
                        <a:t>7.50-8.75</a:t>
                      </a:r>
                      <a:endParaRPr sz="3600" u="none" strike="noStrike" cap="none">
                        <a:solidFill>
                          <a:schemeClr val="dk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7"/>
                  </a:ext>
                </a:extLst>
              </a:tr>
              <a:tr h="7604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latin typeface="Roboto"/>
                          <a:ea typeface="Roboto"/>
                          <a:cs typeface="Roboto"/>
                          <a:sym typeface="Roboto"/>
                        </a:rPr>
                        <a:t>7</a:t>
                      </a:r>
                      <a:endParaRPr sz="36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dk1"/>
                          </a:solidFill>
                          <a:latin typeface="Roboto"/>
                          <a:ea typeface="Roboto"/>
                          <a:cs typeface="Roboto"/>
                          <a:sym typeface="Roboto"/>
                        </a:rPr>
                        <a:t>   8.75-10.00</a:t>
                      </a:r>
                      <a:endParaRPr sz="3600" u="none" strike="noStrike" cap="none">
                        <a:solidFill>
                          <a:schemeClr val="dk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points-reverse">
  <p:cSld name="Three-points-reverse">
    <p:bg>
      <p:bgPr>
        <a:solidFill>
          <a:srgbClr val="FFFFFF"/>
        </a:solidFill>
        <a:effectLst/>
      </p:bgPr>
    </p:bg>
    <p:spTree>
      <p:nvGrpSpPr>
        <p:cNvPr id="1" name="Shape 48"/>
        <p:cNvGrpSpPr/>
        <p:nvPr/>
      </p:nvGrpSpPr>
      <p:grpSpPr>
        <a:xfrm>
          <a:off x="0" y="0"/>
          <a:ext cx="0" cy="0"/>
          <a:chOff x="0" y="0"/>
          <a:chExt cx="0" cy="0"/>
        </a:xfrm>
      </p:grpSpPr>
      <p:sp>
        <p:nvSpPr>
          <p:cNvPr id="49" name="Google Shape;49;p8"/>
          <p:cNvSpPr/>
          <p:nvPr/>
        </p:nvSpPr>
        <p:spPr>
          <a:xfrm>
            <a:off x="-3793" y="-1"/>
            <a:ext cx="8268543"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50" name="Google Shape;50;p8"/>
          <p:cNvSpPr/>
          <p:nvPr/>
        </p:nvSpPr>
        <p:spPr>
          <a:xfrm>
            <a:off x="16119250" y="0"/>
            <a:ext cx="8268543" cy="13716002"/>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51" name="Google Shape;51;p8"/>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txBox="1">
            <a:spLocks noGrp="1"/>
          </p:cNvSpPr>
          <p:nvPr>
            <p:ph type="body" idx="1"/>
          </p:nvPr>
        </p:nvSpPr>
        <p:spPr>
          <a:xfrm>
            <a:off x="8264749" y="457200"/>
            <a:ext cx="7854502"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000000"/>
              </a:buClr>
              <a:buSzPts val="8400"/>
              <a:buFont typeface="Roboto"/>
              <a:buNone/>
              <a:defRPr sz="8400" b="0" i="0" u="none" strike="noStrike" cap="none">
                <a:solidFill>
                  <a:srgbClr val="000000"/>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53" name="Google Shape;53;p8"/>
          <p:cNvSpPr txBox="1">
            <a:spLocks noGrp="1"/>
          </p:cNvSpPr>
          <p:nvPr>
            <p:ph type="body" idx="2"/>
          </p:nvPr>
        </p:nvSpPr>
        <p:spPr>
          <a:xfrm>
            <a:off x="203228" y="457200"/>
            <a:ext cx="7854502"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
        <p:nvSpPr>
          <p:cNvPr id="54" name="Google Shape;54;p8"/>
          <p:cNvSpPr txBox="1">
            <a:spLocks noGrp="1"/>
          </p:cNvSpPr>
          <p:nvPr>
            <p:ph type="body" idx="3"/>
          </p:nvPr>
        </p:nvSpPr>
        <p:spPr>
          <a:xfrm>
            <a:off x="16299113" y="457200"/>
            <a:ext cx="7854502"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1689100" y="355600"/>
            <a:ext cx="21005799" cy="22860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FFFFFF"/>
              </a:buClr>
              <a:buSzPts val="11100"/>
              <a:buFont typeface="Roboto Light"/>
              <a:buNone/>
              <a:defRPr sz="11100" b="0" i="0" u="none" strike="noStrike" cap="none">
                <a:solidFill>
                  <a:srgbClr val="FFFFFF"/>
                </a:solidFill>
                <a:latin typeface="Roboto Light"/>
                <a:ea typeface="Roboto Light"/>
                <a:cs typeface="Roboto Light"/>
                <a:sym typeface="Roboto Light"/>
              </a:defRPr>
            </a:lvl1pPr>
            <a:lvl2pPr marR="0" lvl="1"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57" name="Google Shape;57;p9"/>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n Half - Top">
  <p:cSld name="Half n Half - Top">
    <p:bg>
      <p:bgPr>
        <a:solidFill>
          <a:srgbClr val="FFFFFF"/>
        </a:solidFill>
        <a:effectLst/>
      </p:bgPr>
    </p:bg>
    <p:spTree>
      <p:nvGrpSpPr>
        <p:cNvPr id="1" name="Shape 58"/>
        <p:cNvGrpSpPr/>
        <p:nvPr/>
      </p:nvGrpSpPr>
      <p:grpSpPr>
        <a:xfrm>
          <a:off x="0" y="0"/>
          <a:ext cx="0" cy="0"/>
          <a:chOff x="0" y="0"/>
          <a:chExt cx="0" cy="0"/>
        </a:xfrm>
      </p:grpSpPr>
      <p:sp>
        <p:nvSpPr>
          <p:cNvPr id="59" name="Google Shape;59;p10"/>
          <p:cNvSpPr/>
          <p:nvPr/>
        </p:nvSpPr>
        <p:spPr>
          <a:xfrm>
            <a:off x="0" y="0"/>
            <a:ext cx="24384001" cy="6858001"/>
          </a:xfrm>
          <a:prstGeom prst="rect">
            <a:avLst/>
          </a:prstGeom>
          <a:solidFill>
            <a:srgbClr val="3EAD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Roboto Medium"/>
              <a:buNone/>
            </a:pPr>
            <a:endParaRPr sz="3200" b="0" i="0" u="none" strike="noStrike" cap="none">
              <a:solidFill>
                <a:srgbClr val="FFFFFF"/>
              </a:solidFill>
              <a:latin typeface="Roboto Medium"/>
              <a:ea typeface="Roboto Medium"/>
              <a:cs typeface="Roboto Medium"/>
              <a:sym typeface="Roboto Medium"/>
            </a:endParaRPr>
          </a:p>
        </p:txBody>
      </p:sp>
      <p:sp>
        <p:nvSpPr>
          <p:cNvPr id="60" name="Google Shape;60;p10"/>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
        <p:nvSpPr>
          <p:cNvPr id="61" name="Google Shape;61;p10"/>
          <p:cNvSpPr txBox="1">
            <a:spLocks noGrp="1"/>
          </p:cNvSpPr>
          <p:nvPr>
            <p:ph type="body" idx="1"/>
          </p:nvPr>
        </p:nvSpPr>
        <p:spPr>
          <a:xfrm>
            <a:off x="-1" y="2286000"/>
            <a:ext cx="24384001" cy="2286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0"/>
              </a:spcBef>
              <a:spcAft>
                <a:spcPts val="0"/>
              </a:spcAft>
              <a:buClr>
                <a:srgbClr val="FFFFFF"/>
              </a:buClr>
              <a:buSzPts val="8400"/>
              <a:buFont typeface="Roboto"/>
              <a:buNone/>
              <a:defRPr sz="8400" b="0" i="0" u="none" strike="noStrike" cap="none">
                <a:solidFill>
                  <a:srgbClr val="FFFFFF"/>
                </a:solidFill>
                <a:latin typeface="Roboto"/>
                <a:ea typeface="Roboto"/>
                <a:cs typeface="Roboto"/>
                <a:sym typeface="Roboto"/>
              </a:defRPr>
            </a:lvl1pPr>
            <a:lvl2pPr marL="914400" marR="0" lvl="1"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2"/>
        <p:cNvGrpSpPr/>
        <p:nvPr/>
      </p:nvGrpSpPr>
      <p:grpSpPr>
        <a:xfrm>
          <a:off x="0" y="0"/>
          <a:ext cx="0" cy="0"/>
          <a:chOff x="0" y="0"/>
          <a:chExt cx="0" cy="0"/>
        </a:xfrm>
      </p:grpSpPr>
      <p:sp>
        <p:nvSpPr>
          <p:cNvPr id="63" name="Google Shape;63;p11"/>
          <p:cNvSpPr txBox="1">
            <a:spLocks noGrp="1"/>
          </p:cNvSpPr>
          <p:nvPr>
            <p:ph type="sldNum" idx="12"/>
          </p:nvPr>
        </p:nvSpPr>
        <p:spPr>
          <a:xfrm>
            <a:off x="23923228" y="0"/>
            <a:ext cx="460773" cy="45720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EADA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3923228" y="-1"/>
            <a:ext cx="460773" cy="457201"/>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1pPr>
            <a:lvl2pPr marL="0" marR="0" lvl="1"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2pPr>
            <a:lvl3pPr marL="0" marR="0" lvl="2"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3pPr>
            <a:lvl4pPr marL="0" marR="0" lvl="3"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4pPr>
            <a:lvl5pPr marL="0" marR="0" lvl="4"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5pPr>
            <a:lvl6pPr marL="0" marR="0" lvl="5"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6pPr>
            <a:lvl7pPr marL="0" marR="0" lvl="6"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7pPr>
            <a:lvl8pPr marL="0" marR="0" lvl="7"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8pPr>
            <a:lvl9pPr marL="0" marR="0" lvl="8" indent="0" algn="ctr" rtl="0">
              <a:lnSpc>
                <a:spcPct val="100000"/>
              </a:lnSpc>
              <a:spcBef>
                <a:spcPts val="0"/>
              </a:spcBef>
              <a:spcAft>
                <a:spcPts val="0"/>
              </a:spcAft>
              <a:buClr>
                <a:srgbClr val="FFFFFF"/>
              </a:buClr>
              <a:buSzPts val="2400"/>
              <a:buFont typeface="Roboto Medium"/>
              <a:buNone/>
              <a:defRPr sz="2400" b="0" i="0" u="none" strike="noStrike" cap="none">
                <a:solidFill>
                  <a:srgbClr val="FFFFFF"/>
                </a:solidFill>
                <a:latin typeface="Roboto Medium"/>
                <a:ea typeface="Roboto Medium"/>
                <a:cs typeface="Roboto Medium"/>
                <a:sym typeface="Roboto Medium"/>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7" name="Google Shape;7;p1"/>
          <p:cNvSpPr txBox="1">
            <a:spLocks noGrp="1"/>
          </p:cNvSpPr>
          <p:nvPr>
            <p:ph type="title"/>
          </p:nvPr>
        </p:nvSpPr>
        <p:spPr>
          <a:xfrm>
            <a:off x="1689100" y="355600"/>
            <a:ext cx="21005799" cy="2286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1pPr>
            <a:lvl2pPr marR="0" lvl="1"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2pPr>
            <a:lvl3pPr marR="0" lvl="2"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3pPr>
            <a:lvl4pPr marR="0" lvl="3"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4pPr>
            <a:lvl5pPr marR="0" lvl="4"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5pPr>
            <a:lvl6pPr marR="0" lvl="5"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6pPr>
            <a:lvl7pPr marR="0" lvl="6"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7pPr>
            <a:lvl8pPr marR="0" lvl="7"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8pPr>
            <a:lvl9pPr marR="0" lvl="8" algn="l" rtl="0">
              <a:lnSpc>
                <a:spcPct val="100000"/>
              </a:lnSpc>
              <a:spcBef>
                <a:spcPts val="0"/>
              </a:spcBef>
              <a:spcAft>
                <a:spcPts val="0"/>
              </a:spcAft>
              <a:buClr>
                <a:srgbClr val="000000"/>
              </a:buClr>
              <a:buSzPts val="11100"/>
              <a:buFont typeface="Roboto Light"/>
              <a:buNone/>
              <a:defRPr sz="11100" b="0" i="0" u="none" strike="noStrike" cap="none">
                <a:solidFill>
                  <a:srgbClr val="000000"/>
                </a:solidFill>
                <a:latin typeface="Roboto Light"/>
                <a:ea typeface="Roboto Light"/>
                <a:cs typeface="Roboto Light"/>
                <a:sym typeface="Roboto Light"/>
              </a:defRPr>
            </a:lvl9pPr>
          </a:lstStyle>
          <a:p>
            <a:endParaRPr/>
          </a:p>
        </p:txBody>
      </p:sp>
      <p:sp>
        <p:nvSpPr>
          <p:cNvPr id="8" name="Google Shape;8;p1"/>
          <p:cNvSpPr txBox="1">
            <a:spLocks noGrp="1"/>
          </p:cNvSpPr>
          <p:nvPr>
            <p:ph type="body" idx="1"/>
          </p:nvPr>
        </p:nvSpPr>
        <p:spPr>
          <a:xfrm>
            <a:off x="1689100" y="3149600"/>
            <a:ext cx="21005799" cy="9296400"/>
          </a:xfrm>
          <a:prstGeom prst="rect">
            <a:avLst/>
          </a:prstGeom>
          <a:noFill/>
          <a:ln>
            <a:noFill/>
          </a:ln>
        </p:spPr>
        <p:txBody>
          <a:bodyPr spcFirstLastPara="1" wrap="square" lIns="91425" tIns="91425" rIns="91425" bIns="91425" anchor="ctr" anchorCtr="0"/>
          <a:lstStyle>
            <a:lvl1pPr marL="457200" marR="0" lvl="0"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1pPr>
            <a:lvl2pPr marL="914400" marR="0" lvl="1"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2pPr>
            <a:lvl3pPr marL="1371600" marR="0" lvl="2"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3pPr>
            <a:lvl4pPr marL="1828800" marR="0" lvl="3"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4pPr>
            <a:lvl5pPr marL="2286000" marR="0" lvl="4"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5pPr>
            <a:lvl6pPr marL="2743200" marR="0" lvl="5"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6pPr>
            <a:lvl7pPr marL="3200400" marR="0" lvl="6"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7pPr>
            <a:lvl8pPr marL="3657600" marR="0" lvl="7"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8pPr>
            <a:lvl9pPr marL="4114800" marR="0" lvl="8" indent="-609600" algn="l" rtl="0">
              <a:lnSpc>
                <a:spcPct val="100000"/>
              </a:lnSpc>
              <a:spcBef>
                <a:spcPts val="5900"/>
              </a:spcBef>
              <a:spcAft>
                <a:spcPts val="0"/>
              </a:spcAft>
              <a:buClr>
                <a:srgbClr val="000000"/>
              </a:buClr>
              <a:buSzPts val="6000"/>
              <a:buFont typeface="Roboto Medium"/>
              <a:buChar char="•"/>
              <a:defRPr sz="4800" b="0" i="0" u="none" strike="noStrike" cap="none">
                <a:solidFill>
                  <a:srgbClr val="000000"/>
                </a:solidFill>
                <a:latin typeface="Roboto Medium"/>
                <a:ea typeface="Roboto Medium"/>
                <a:cs typeface="Roboto Medium"/>
                <a:sym typeface="Roboto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arduino.cc/en/Tutorial/PW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youtube.com/watch?v=4fN1aJMH9mM" TargetMode="Externa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www.trossenrobotics.com/c/arduino-sensors.aspx" TargetMode="Externa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7;p30"/>
          <p:cNvSpPr txBox="1">
            <a:spLocks noGrp="1"/>
          </p:cNvSpPr>
          <p:nvPr>
            <p:ph type="body" idx="1"/>
          </p:nvPr>
        </p:nvSpPr>
        <p:spPr>
          <a:xfrm>
            <a:off x="3020290" y="2805544"/>
            <a:ext cx="24384001" cy="3235037"/>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1100"/>
              <a:buFont typeface="Roboto Light"/>
              <a:buNone/>
            </a:pPr>
            <a:r>
              <a:rPr lang="en-US" dirty="0"/>
              <a:t>Arduino Analog &amp; Sensing!</a:t>
            </a:r>
            <a:endParaRPr sz="11100" b="0" i="0" u="none" strike="noStrike" cap="none" dirty="0">
              <a:solidFill>
                <a:srgbClr val="000000"/>
              </a:solidFill>
              <a:latin typeface="Roboto Light"/>
              <a:ea typeface="Roboto Light"/>
              <a:cs typeface="Roboto Light"/>
              <a:sym typeface="Roboto Light"/>
            </a:endParaRPr>
          </a:p>
        </p:txBody>
      </p:sp>
    </p:spTree>
    <p:extLst>
      <p:ext uri="{BB962C8B-B14F-4D97-AF65-F5344CB8AC3E}">
        <p14:creationId xmlns:p14="http://schemas.microsoft.com/office/powerpoint/2010/main" val="4979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1689100" y="355600"/>
            <a:ext cx="21005701"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100"/>
              <a:buNone/>
            </a:pPr>
            <a:r>
              <a:rPr lang="en-US"/>
              <a:t>Count the sensors</a:t>
            </a:r>
            <a:endParaRPr/>
          </a:p>
        </p:txBody>
      </p:sp>
      <p:pic>
        <p:nvPicPr>
          <p:cNvPr id="233" name="Google Shape;233;p39"/>
          <p:cNvPicPr preferRelativeResize="0"/>
          <p:nvPr/>
        </p:nvPicPr>
        <p:blipFill rotWithShape="1">
          <a:blip r:embed="rId3">
            <a:alphaModFix/>
          </a:blip>
          <a:srcRect/>
          <a:stretch/>
        </p:blipFill>
        <p:spPr>
          <a:xfrm>
            <a:off x="4065000" y="2641600"/>
            <a:ext cx="16158345" cy="1076960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1689100" y="355600"/>
            <a:ext cx="21005701" cy="228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100"/>
              <a:buNone/>
            </a:pPr>
            <a:r>
              <a:rPr lang="en-US"/>
              <a:t>Classifications of Sensing</a:t>
            </a:r>
            <a:endParaRPr/>
          </a:p>
        </p:txBody>
      </p:sp>
      <p:sp>
        <p:nvSpPr>
          <p:cNvPr id="239" name="Google Shape;239;p40"/>
          <p:cNvSpPr txBox="1"/>
          <p:nvPr/>
        </p:nvSpPr>
        <p:spPr>
          <a:xfrm>
            <a:off x="1394075" y="4659325"/>
            <a:ext cx="8710500" cy="9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Direct and hybrid transduction</a:t>
            </a:r>
            <a:endParaRPr sz="4800" b="0" i="0" u="none" strike="noStrike" cap="none">
              <a:solidFill>
                <a:srgbClr val="000000"/>
              </a:solidFill>
              <a:latin typeface="Roboto"/>
              <a:ea typeface="Roboto"/>
              <a:cs typeface="Roboto"/>
              <a:sym typeface="Roboto"/>
            </a:endParaRPr>
          </a:p>
        </p:txBody>
      </p:sp>
      <p:sp>
        <p:nvSpPr>
          <p:cNvPr id="240" name="Google Shape;240;p40"/>
          <p:cNvSpPr txBox="1"/>
          <p:nvPr/>
        </p:nvSpPr>
        <p:spPr>
          <a:xfrm>
            <a:off x="1490350" y="6380700"/>
            <a:ext cx="6050700" cy="9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Absolute and relative</a:t>
            </a:r>
            <a:endParaRPr sz="4800" b="0" i="0" u="none" strike="noStrike" cap="none">
              <a:solidFill>
                <a:srgbClr val="000000"/>
              </a:solidFill>
              <a:latin typeface="Roboto"/>
              <a:ea typeface="Roboto"/>
              <a:cs typeface="Roboto"/>
              <a:sym typeface="Roboto"/>
            </a:endParaRPr>
          </a:p>
        </p:txBody>
      </p:sp>
      <p:sp>
        <p:nvSpPr>
          <p:cNvPr id="241" name="Google Shape;241;p40"/>
          <p:cNvSpPr txBox="1"/>
          <p:nvPr/>
        </p:nvSpPr>
        <p:spPr>
          <a:xfrm>
            <a:off x="1394075" y="8235900"/>
            <a:ext cx="6050700" cy="9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Active and passive</a:t>
            </a:r>
            <a:endParaRPr sz="4800" b="0" i="0" u="none" strike="noStrike" cap="none">
              <a:solidFill>
                <a:srgbClr val="000000"/>
              </a:solidFill>
              <a:latin typeface="Roboto"/>
              <a:ea typeface="Roboto"/>
              <a:cs typeface="Roboto"/>
              <a:sym typeface="Roboto"/>
            </a:endParaRPr>
          </a:p>
        </p:txBody>
      </p:sp>
      <p:sp>
        <p:nvSpPr>
          <p:cNvPr id="242" name="Google Shape;242;p40"/>
          <p:cNvSpPr txBox="1"/>
          <p:nvPr/>
        </p:nvSpPr>
        <p:spPr>
          <a:xfrm>
            <a:off x="1394075" y="9847850"/>
            <a:ext cx="7662600" cy="9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Intrinsic and extrinsic</a:t>
            </a:r>
            <a:endParaRPr sz="4800" b="0" i="0" u="none" strike="noStrike" cap="none">
              <a:solidFill>
                <a:srgbClr val="000000"/>
              </a:solidFill>
              <a:latin typeface="Roboto"/>
              <a:ea typeface="Roboto"/>
              <a:cs typeface="Roboto"/>
              <a:sym typeface="Roboto"/>
            </a:endParaRPr>
          </a:p>
        </p:txBody>
      </p:sp>
      <p:sp>
        <p:nvSpPr>
          <p:cNvPr id="243" name="Google Shape;243;p40"/>
          <p:cNvSpPr txBox="1"/>
          <p:nvPr/>
        </p:nvSpPr>
        <p:spPr>
          <a:xfrm>
            <a:off x="1490350" y="11459800"/>
            <a:ext cx="7662600" cy="9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Contact and noncontact</a:t>
            </a:r>
            <a:endParaRPr sz="4800" b="0" i="0" u="none" strike="noStrike" cap="none">
              <a:solidFill>
                <a:srgbClr val="00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1689100" y="355600"/>
            <a:ext cx="21005701"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100"/>
              <a:buNone/>
            </a:pPr>
            <a:r>
              <a:rPr lang="en-US"/>
              <a:t>Data Acquisition System</a:t>
            </a:r>
            <a:endParaRPr/>
          </a:p>
        </p:txBody>
      </p:sp>
      <p:pic>
        <p:nvPicPr>
          <p:cNvPr id="249" name="Google Shape;249;p41"/>
          <p:cNvPicPr preferRelativeResize="0"/>
          <p:nvPr/>
        </p:nvPicPr>
        <p:blipFill rotWithShape="1">
          <a:blip r:embed="rId3">
            <a:alphaModFix/>
          </a:blip>
          <a:srcRect/>
          <a:stretch/>
        </p:blipFill>
        <p:spPr>
          <a:xfrm>
            <a:off x="5310138" y="2794025"/>
            <a:ext cx="13763625" cy="9848850"/>
          </a:xfrm>
          <a:prstGeom prst="rect">
            <a:avLst/>
          </a:prstGeom>
          <a:noFill/>
          <a:ln>
            <a:noFill/>
          </a:ln>
        </p:spPr>
      </p:pic>
      <p:sp>
        <p:nvSpPr>
          <p:cNvPr id="250" name="Google Shape;250;p41"/>
          <p:cNvSpPr txBox="1"/>
          <p:nvPr/>
        </p:nvSpPr>
        <p:spPr>
          <a:xfrm>
            <a:off x="5310150" y="12642875"/>
            <a:ext cx="16819799" cy="107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Roboto"/>
                <a:ea typeface="Roboto"/>
                <a:cs typeface="Roboto"/>
                <a:sym typeface="Roboto"/>
              </a:rPr>
              <a:t>http://www.kelm.ftn.uns.ac.rs/literatura/si/pdf/HandbookOfModernSensorsPhysicsDesignAndApplications.pdf</a:t>
            </a:r>
            <a:endParaRPr sz="1800" b="0" i="0" u="none" strike="noStrike" cap="non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body" idx="1"/>
          </p:nvPr>
        </p:nvSpPr>
        <p:spPr>
          <a:xfrm>
            <a:off x="131899" y="571500"/>
            <a:ext cx="24384001"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Analog Commands on Arduino</a:t>
            </a:r>
            <a:endParaRPr/>
          </a:p>
        </p:txBody>
      </p:sp>
      <p:sp>
        <p:nvSpPr>
          <p:cNvPr id="256" name="Google Shape;256;p42"/>
          <p:cNvSpPr txBox="1"/>
          <p:nvPr/>
        </p:nvSpPr>
        <p:spPr>
          <a:xfrm>
            <a:off x="534650" y="3755700"/>
            <a:ext cx="11216700" cy="696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en-US" sz="3600" b="0" i="0" u="none" strike="noStrike" cap="none">
                <a:solidFill>
                  <a:srgbClr val="FFFFFF"/>
                </a:solidFill>
                <a:latin typeface="Roboto"/>
                <a:ea typeface="Roboto"/>
                <a:cs typeface="Roboto"/>
                <a:sym typeface="Roboto"/>
              </a:rPr>
              <a:t>SENSING</a:t>
            </a:r>
            <a:endParaRPr sz="3600" b="0" i="0" u="none" strike="noStrike" cap="none">
              <a:solidFill>
                <a:srgbClr val="FFFFFF"/>
              </a:solidFill>
              <a:latin typeface="Roboto"/>
              <a:ea typeface="Roboto"/>
              <a:cs typeface="Roboto"/>
              <a:sym typeface="Roboto"/>
            </a:endParaRPr>
          </a:p>
          <a:p>
            <a:pPr marL="0" marR="0" lvl="0" indent="0" algn="l" rtl="0">
              <a:lnSpc>
                <a:spcPct val="115000"/>
              </a:lnSpc>
              <a:spcBef>
                <a:spcPts val="1100"/>
              </a:spcBef>
              <a:spcAft>
                <a:spcPts val="0"/>
              </a:spcAft>
              <a:buClr>
                <a:schemeClr val="dk1"/>
              </a:buClr>
              <a:buSzPts val="1100"/>
              <a:buFont typeface="Arial"/>
              <a:buNone/>
            </a:pPr>
            <a:endParaRPr sz="3600" b="0" i="0" u="none" strike="noStrike" cap="none">
              <a:solidFill>
                <a:srgbClr val="FFFFFF"/>
              </a:solidFill>
              <a:latin typeface="Roboto"/>
              <a:ea typeface="Roboto"/>
              <a:cs typeface="Roboto"/>
              <a:sym typeface="Roboto"/>
            </a:endParaRPr>
          </a:p>
          <a:p>
            <a:pPr marL="749300" marR="0" lvl="0" indent="-457200" algn="l" rtl="0">
              <a:lnSpc>
                <a:spcPct val="115000"/>
              </a:lnSpc>
              <a:spcBef>
                <a:spcPts val="1100"/>
              </a:spcBef>
              <a:spcAft>
                <a:spcPts val="0"/>
              </a:spcAft>
              <a:buClr>
                <a:srgbClr val="FFFFFF"/>
              </a:buClr>
              <a:buSzPts val="3600"/>
              <a:buFont typeface="Verdana"/>
              <a:buChar char="●"/>
            </a:pPr>
            <a:r>
              <a:rPr lang="en-US" sz="3600" b="0" i="0" u="none" strike="noStrike" cap="none">
                <a:solidFill>
                  <a:srgbClr val="FFFFFF"/>
                </a:solidFill>
                <a:highlight>
                  <a:srgbClr val="434343"/>
                </a:highlight>
                <a:latin typeface="Roboto"/>
                <a:ea typeface="Roboto"/>
                <a:cs typeface="Roboto"/>
                <a:sym typeface="Roboto"/>
              </a:rPr>
              <a:t>digitalRead()</a:t>
            </a:r>
            <a:r>
              <a:rPr lang="en-US" sz="3600" b="0" i="0" u="none" strike="noStrike" cap="none">
                <a:solidFill>
                  <a:srgbClr val="FFFFFF"/>
                </a:solidFill>
                <a:latin typeface="Roboto"/>
                <a:ea typeface="Roboto"/>
                <a:cs typeface="Roboto"/>
                <a:sym typeface="Roboto"/>
              </a:rPr>
              <a:t> works on all pins. It will just round the analog value received and present it to you. If </a:t>
            </a:r>
            <a:r>
              <a:rPr lang="en-US" sz="3600" b="0" i="0" u="none" strike="noStrike" cap="none">
                <a:solidFill>
                  <a:srgbClr val="FFFFFF"/>
                </a:solidFill>
                <a:highlight>
                  <a:srgbClr val="434343"/>
                </a:highlight>
                <a:latin typeface="Roboto"/>
                <a:ea typeface="Roboto"/>
                <a:cs typeface="Roboto"/>
                <a:sym typeface="Roboto"/>
              </a:rPr>
              <a:t>analogRead(A0) i</a:t>
            </a:r>
            <a:r>
              <a:rPr lang="en-US" sz="3600" b="0" i="0" u="none" strike="noStrike" cap="none">
                <a:solidFill>
                  <a:srgbClr val="FFFFFF"/>
                </a:solidFill>
                <a:latin typeface="Roboto"/>
                <a:ea typeface="Roboto"/>
                <a:cs typeface="Roboto"/>
                <a:sym typeface="Roboto"/>
              </a:rPr>
              <a:t>s greater than or equal to 512, </a:t>
            </a:r>
            <a:r>
              <a:rPr lang="en-US" sz="3600" b="0" i="0" u="none" strike="noStrike" cap="none">
                <a:solidFill>
                  <a:srgbClr val="FFFFFF"/>
                </a:solidFill>
                <a:highlight>
                  <a:srgbClr val="434343"/>
                </a:highlight>
                <a:latin typeface="Roboto"/>
                <a:ea typeface="Roboto"/>
                <a:cs typeface="Roboto"/>
                <a:sym typeface="Roboto"/>
              </a:rPr>
              <a:t>digitalRead(A0)</a:t>
            </a:r>
            <a:r>
              <a:rPr lang="en-US" sz="3600" b="0" i="0" u="none" strike="noStrike" cap="none">
                <a:solidFill>
                  <a:srgbClr val="FFFFFF"/>
                </a:solidFill>
                <a:latin typeface="Roboto"/>
                <a:ea typeface="Roboto"/>
                <a:cs typeface="Roboto"/>
                <a:sym typeface="Roboto"/>
              </a:rPr>
              <a:t>will be 1, else 0.</a:t>
            </a:r>
            <a:endParaRPr sz="3600" b="0" i="0" u="none" strike="noStrike" cap="none">
              <a:solidFill>
                <a:srgbClr val="FFFFFF"/>
              </a:solidFill>
              <a:latin typeface="Roboto"/>
              <a:ea typeface="Roboto"/>
              <a:cs typeface="Roboto"/>
              <a:sym typeface="Roboto"/>
            </a:endParaRPr>
          </a:p>
          <a:p>
            <a:pPr marL="0" marR="0" lvl="0" indent="0" algn="l" rtl="0">
              <a:lnSpc>
                <a:spcPct val="115000"/>
              </a:lnSpc>
              <a:spcBef>
                <a:spcPts val="1700"/>
              </a:spcBef>
              <a:spcAft>
                <a:spcPts val="0"/>
              </a:spcAft>
              <a:buClr>
                <a:srgbClr val="000000"/>
              </a:buClr>
              <a:buSzPts val="3600"/>
              <a:buFont typeface="Arial"/>
              <a:buNone/>
            </a:pPr>
            <a:endParaRPr sz="3600" b="0" i="0" u="none" strike="noStrike" cap="none">
              <a:solidFill>
                <a:srgbClr val="FFFFFF"/>
              </a:solidFill>
              <a:highlight>
                <a:srgbClr val="EFF0F1"/>
              </a:highlight>
              <a:latin typeface="Roboto"/>
              <a:ea typeface="Roboto"/>
              <a:cs typeface="Roboto"/>
              <a:sym typeface="Roboto"/>
            </a:endParaRPr>
          </a:p>
          <a:p>
            <a:pPr marL="749300" marR="0" lvl="0" indent="-457200" algn="l" rtl="0">
              <a:lnSpc>
                <a:spcPct val="115000"/>
              </a:lnSpc>
              <a:spcBef>
                <a:spcPts val="1700"/>
              </a:spcBef>
              <a:spcAft>
                <a:spcPts val="0"/>
              </a:spcAft>
              <a:buClr>
                <a:srgbClr val="FFFFFF"/>
              </a:buClr>
              <a:buSzPts val="3600"/>
              <a:buFont typeface="Verdana"/>
              <a:buChar char="●"/>
            </a:pPr>
            <a:r>
              <a:rPr lang="en-US" sz="3600" b="0" i="0" u="none" strike="noStrike" cap="none">
                <a:solidFill>
                  <a:srgbClr val="FFFFFF"/>
                </a:solidFill>
                <a:highlight>
                  <a:srgbClr val="434343"/>
                </a:highlight>
                <a:latin typeface="Roboto"/>
                <a:ea typeface="Roboto"/>
                <a:cs typeface="Roboto"/>
                <a:sym typeface="Roboto"/>
              </a:rPr>
              <a:t>analogRead() </a:t>
            </a:r>
            <a:r>
              <a:rPr lang="en-US" sz="3600" b="0" i="0" u="none" strike="noStrike" cap="none">
                <a:solidFill>
                  <a:srgbClr val="FFFFFF"/>
                </a:solidFill>
                <a:latin typeface="Roboto"/>
                <a:ea typeface="Roboto"/>
                <a:cs typeface="Roboto"/>
                <a:sym typeface="Roboto"/>
              </a:rPr>
              <a:t>works only on analog pins. It can take any value between 0 and 1023.</a:t>
            </a: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1700"/>
              </a:spcBef>
              <a:spcAft>
                <a:spcPts val="0"/>
              </a:spcAft>
              <a:buClr>
                <a:srgbClr val="000000"/>
              </a:buClr>
              <a:buSzPts val="3600"/>
              <a:buFont typeface="Arial"/>
              <a:buNone/>
            </a:pPr>
            <a:endParaRPr sz="3600" b="0" i="0" u="none" strike="noStrike" cap="none">
              <a:solidFill>
                <a:srgbClr val="FFFFFF"/>
              </a:solidFill>
              <a:latin typeface="Roboto"/>
              <a:ea typeface="Roboto"/>
              <a:cs typeface="Roboto"/>
              <a:sym typeface="Roboto"/>
            </a:endParaRPr>
          </a:p>
        </p:txBody>
      </p:sp>
      <p:sp>
        <p:nvSpPr>
          <p:cNvPr id="257" name="Google Shape;257;p42"/>
          <p:cNvSpPr txBox="1"/>
          <p:nvPr/>
        </p:nvSpPr>
        <p:spPr>
          <a:xfrm>
            <a:off x="12275175" y="3755700"/>
            <a:ext cx="11844900" cy="780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3600" b="0" i="0" u="none" strike="noStrike" cap="none">
                <a:solidFill>
                  <a:srgbClr val="FFFFFF"/>
                </a:solidFill>
                <a:latin typeface="Roboto"/>
                <a:ea typeface="Roboto"/>
                <a:cs typeface="Roboto"/>
                <a:sym typeface="Roboto"/>
              </a:rPr>
              <a:t>ACTUATION</a:t>
            </a:r>
            <a:endParaRPr sz="3600" b="0" i="0" u="none" strike="noStrike" cap="none">
              <a:solidFill>
                <a:srgbClr val="FFFFFF"/>
              </a:solidFill>
              <a:latin typeface="Roboto"/>
              <a:ea typeface="Roboto"/>
              <a:cs typeface="Roboto"/>
              <a:sym typeface="Roboto"/>
            </a:endParaRPr>
          </a:p>
          <a:p>
            <a:pPr marL="0" marR="0" lvl="0" indent="0" algn="l" rtl="0">
              <a:lnSpc>
                <a:spcPct val="115000"/>
              </a:lnSpc>
              <a:spcBef>
                <a:spcPts val="1100"/>
              </a:spcBef>
              <a:spcAft>
                <a:spcPts val="0"/>
              </a:spcAft>
              <a:buClr>
                <a:schemeClr val="dk1"/>
              </a:buClr>
              <a:buSzPts val="1100"/>
              <a:buFont typeface="Arial"/>
              <a:buNone/>
            </a:pPr>
            <a:endParaRPr sz="3600" b="0" i="0" u="none" strike="noStrike" cap="none">
              <a:solidFill>
                <a:srgbClr val="FFFFFF"/>
              </a:solidFill>
              <a:latin typeface="Roboto"/>
              <a:ea typeface="Roboto"/>
              <a:cs typeface="Roboto"/>
              <a:sym typeface="Roboto"/>
            </a:endParaRPr>
          </a:p>
          <a:p>
            <a:pPr marL="749300" marR="0" lvl="0" indent="-457200" algn="l" rtl="0">
              <a:lnSpc>
                <a:spcPct val="115000"/>
              </a:lnSpc>
              <a:spcBef>
                <a:spcPts val="1100"/>
              </a:spcBef>
              <a:spcAft>
                <a:spcPts val="0"/>
              </a:spcAft>
              <a:buClr>
                <a:srgbClr val="FFFFFF"/>
              </a:buClr>
              <a:buSzPts val="3600"/>
              <a:buFont typeface="Verdana"/>
              <a:buChar char="●"/>
            </a:pPr>
            <a:r>
              <a:rPr lang="en-US" sz="3600" b="0" i="0" u="none" strike="noStrike" cap="none">
                <a:solidFill>
                  <a:srgbClr val="FFFFFF"/>
                </a:solidFill>
                <a:highlight>
                  <a:srgbClr val="434343"/>
                </a:highlight>
                <a:latin typeface="Roboto"/>
                <a:ea typeface="Roboto"/>
                <a:cs typeface="Roboto"/>
                <a:sym typeface="Roboto"/>
              </a:rPr>
              <a:t>digitalWrite() </a:t>
            </a:r>
            <a:r>
              <a:rPr lang="en-US" sz="3600" b="0" i="0" u="none" strike="noStrike" cap="none">
                <a:solidFill>
                  <a:srgbClr val="FFFFFF"/>
                </a:solidFill>
                <a:latin typeface="Roboto"/>
                <a:ea typeface="Roboto"/>
                <a:cs typeface="Roboto"/>
                <a:sym typeface="Roboto"/>
              </a:rPr>
              <a:t>works on all pins, with allowed parameter 0 or 1.</a:t>
            </a:r>
            <a:r>
              <a:rPr lang="en-US" sz="3600" b="0" i="0" u="none" strike="noStrike" cap="none">
                <a:solidFill>
                  <a:srgbClr val="FFFFFF"/>
                </a:solidFill>
                <a:highlight>
                  <a:srgbClr val="434343"/>
                </a:highlight>
                <a:latin typeface="Roboto"/>
                <a:ea typeface="Roboto"/>
                <a:cs typeface="Roboto"/>
                <a:sym typeface="Roboto"/>
              </a:rPr>
              <a:t> digitalWrite(A0,0) </a:t>
            </a:r>
            <a:r>
              <a:rPr lang="en-US" sz="3600" b="0" i="0" u="none" strike="noStrike" cap="none">
                <a:solidFill>
                  <a:srgbClr val="FFFFFF"/>
                </a:solidFill>
                <a:latin typeface="Roboto"/>
                <a:ea typeface="Roboto"/>
                <a:cs typeface="Roboto"/>
                <a:sym typeface="Roboto"/>
              </a:rPr>
              <a:t>is the same as </a:t>
            </a:r>
            <a:r>
              <a:rPr lang="en-US" sz="3600" b="0" i="0" u="none" strike="noStrike" cap="none">
                <a:solidFill>
                  <a:srgbClr val="FFFFFF"/>
                </a:solidFill>
                <a:highlight>
                  <a:srgbClr val="434343"/>
                </a:highlight>
                <a:latin typeface="Roboto"/>
                <a:ea typeface="Roboto"/>
                <a:cs typeface="Roboto"/>
                <a:sym typeface="Roboto"/>
              </a:rPr>
              <a:t>analogWrite(A0,0),</a:t>
            </a:r>
            <a:r>
              <a:rPr lang="en-US" sz="3600" b="0" i="0" u="none" strike="noStrike" cap="none">
                <a:solidFill>
                  <a:srgbClr val="FFFFFF"/>
                </a:solidFill>
                <a:latin typeface="Roboto"/>
                <a:ea typeface="Roboto"/>
                <a:cs typeface="Roboto"/>
                <a:sym typeface="Roboto"/>
              </a:rPr>
              <a:t> and </a:t>
            </a:r>
            <a:r>
              <a:rPr lang="en-US" sz="3600" b="0" i="0" u="none" strike="noStrike" cap="none">
                <a:solidFill>
                  <a:srgbClr val="FFFFFF"/>
                </a:solidFill>
                <a:highlight>
                  <a:srgbClr val="434343"/>
                </a:highlight>
                <a:latin typeface="Roboto"/>
                <a:ea typeface="Roboto"/>
                <a:cs typeface="Roboto"/>
                <a:sym typeface="Roboto"/>
              </a:rPr>
              <a:t>digitalWrite(A0,1) </a:t>
            </a:r>
            <a:r>
              <a:rPr lang="en-US" sz="3600" b="0" i="0" u="none" strike="noStrike" cap="none">
                <a:solidFill>
                  <a:srgbClr val="FFFFFF"/>
                </a:solidFill>
                <a:latin typeface="Roboto"/>
                <a:ea typeface="Roboto"/>
                <a:cs typeface="Roboto"/>
                <a:sym typeface="Roboto"/>
              </a:rPr>
              <a:t>is the same as </a:t>
            </a:r>
            <a:r>
              <a:rPr lang="en-US" sz="3600" b="0" i="0" u="none" strike="noStrike" cap="none">
                <a:solidFill>
                  <a:srgbClr val="FFFFFF"/>
                </a:solidFill>
                <a:highlight>
                  <a:srgbClr val="434343"/>
                </a:highlight>
                <a:latin typeface="Roboto"/>
                <a:ea typeface="Roboto"/>
                <a:cs typeface="Roboto"/>
                <a:sym typeface="Roboto"/>
              </a:rPr>
              <a:t>analogWrite(A0,255)</a:t>
            </a:r>
            <a:endParaRPr sz="3600" b="0" i="0" u="none" strike="noStrike" cap="none">
              <a:solidFill>
                <a:srgbClr val="FFFFFF"/>
              </a:solidFill>
              <a:latin typeface="Roboto"/>
              <a:ea typeface="Roboto"/>
              <a:cs typeface="Roboto"/>
              <a:sym typeface="Roboto"/>
            </a:endParaRPr>
          </a:p>
          <a:p>
            <a:pPr marL="0" marR="0" lvl="0" indent="0" algn="l" rtl="0">
              <a:lnSpc>
                <a:spcPct val="115000"/>
              </a:lnSpc>
              <a:spcBef>
                <a:spcPts val="1700"/>
              </a:spcBef>
              <a:spcAft>
                <a:spcPts val="0"/>
              </a:spcAft>
              <a:buClr>
                <a:srgbClr val="000000"/>
              </a:buClr>
              <a:buSzPts val="3600"/>
              <a:buFont typeface="Arial"/>
              <a:buNone/>
            </a:pPr>
            <a:endParaRPr sz="3600" b="0" i="0" u="none" strike="noStrike" cap="none">
              <a:solidFill>
                <a:srgbClr val="FFFFFF"/>
              </a:solidFill>
              <a:latin typeface="Roboto"/>
              <a:ea typeface="Roboto"/>
              <a:cs typeface="Roboto"/>
              <a:sym typeface="Roboto"/>
            </a:endParaRPr>
          </a:p>
          <a:p>
            <a:pPr marL="749300" marR="0" lvl="0" indent="-457200" algn="l" rtl="0">
              <a:lnSpc>
                <a:spcPct val="115000"/>
              </a:lnSpc>
              <a:spcBef>
                <a:spcPts val="1700"/>
              </a:spcBef>
              <a:spcAft>
                <a:spcPts val="0"/>
              </a:spcAft>
              <a:buClr>
                <a:srgbClr val="FFFFFF"/>
              </a:buClr>
              <a:buSzPts val="3600"/>
              <a:buFont typeface="Verdana"/>
              <a:buChar char="●"/>
            </a:pPr>
            <a:r>
              <a:rPr lang="en-US" sz="3600" b="0" i="0" u="none" strike="noStrike" cap="none">
                <a:solidFill>
                  <a:srgbClr val="FFFFFF"/>
                </a:solidFill>
                <a:highlight>
                  <a:srgbClr val="434343"/>
                </a:highlight>
                <a:latin typeface="Roboto"/>
                <a:ea typeface="Roboto"/>
                <a:cs typeface="Roboto"/>
                <a:sym typeface="Roboto"/>
              </a:rPr>
              <a:t>analogWrite() w</a:t>
            </a:r>
            <a:r>
              <a:rPr lang="en-US" sz="3600" b="0" i="0" u="none" strike="noStrike" cap="none">
                <a:solidFill>
                  <a:srgbClr val="FFFFFF"/>
                </a:solidFill>
                <a:latin typeface="Roboto"/>
                <a:ea typeface="Roboto"/>
                <a:cs typeface="Roboto"/>
                <a:sym typeface="Roboto"/>
              </a:rPr>
              <a:t>orks on all analog pins and all digital </a:t>
            </a:r>
            <a:r>
              <a:rPr lang="en-US" sz="3600" b="0" i="0" u="sng" strike="noStrike" cap="none">
                <a:solidFill>
                  <a:schemeClr val="hlink"/>
                </a:solidFill>
                <a:latin typeface="Roboto"/>
                <a:ea typeface="Roboto"/>
                <a:cs typeface="Roboto"/>
                <a:sym typeface="Roboto"/>
                <a:hlinkClick r:id="rId3"/>
              </a:rPr>
              <a:t>PWM</a:t>
            </a:r>
            <a:r>
              <a:rPr lang="en-US" sz="3600" b="0" i="0" u="none" strike="noStrike" cap="none">
                <a:solidFill>
                  <a:srgbClr val="FFFFFF"/>
                </a:solidFill>
                <a:latin typeface="Roboto"/>
                <a:ea typeface="Roboto"/>
                <a:cs typeface="Roboto"/>
                <a:sym typeface="Roboto"/>
              </a:rPr>
              <a:t> pins. You can supply it any value between 0 and 255.</a:t>
            </a: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1100"/>
              </a:spcBef>
              <a:spcAft>
                <a:spcPts val="0"/>
              </a:spcAft>
              <a:buClr>
                <a:srgbClr val="000000"/>
              </a:buClr>
              <a:buSzPts val="3600"/>
              <a:buFont typeface="Arial"/>
              <a:buNone/>
            </a:pPr>
            <a:endParaRPr sz="3600" b="0" i="0" u="none" strike="noStrike" cap="none">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body" idx="1"/>
          </p:nvPr>
        </p:nvSpPr>
        <p:spPr>
          <a:xfrm>
            <a:off x="-1" y="2286000"/>
            <a:ext cx="24384001"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Activity-1</a:t>
            </a:r>
            <a:endParaRPr/>
          </a:p>
          <a:p>
            <a:pPr marL="0" lvl="0" indent="0" algn="ctr" rtl="0">
              <a:lnSpc>
                <a:spcPct val="100000"/>
              </a:lnSpc>
              <a:spcBef>
                <a:spcPts val="0"/>
              </a:spcBef>
              <a:spcAft>
                <a:spcPts val="0"/>
              </a:spcAft>
              <a:buSzPts val="8400"/>
              <a:buNone/>
            </a:pPr>
            <a:endParaRPr sz="6000"/>
          </a:p>
        </p:txBody>
      </p:sp>
      <p:sp>
        <p:nvSpPr>
          <p:cNvPr id="263" name="Google Shape;263;p43"/>
          <p:cNvSpPr txBox="1"/>
          <p:nvPr/>
        </p:nvSpPr>
        <p:spPr>
          <a:xfrm>
            <a:off x="0" y="9184925"/>
            <a:ext cx="24384001" cy="128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Control LED blinking  using Potentiometer </a:t>
            </a:r>
            <a:endParaRPr sz="4800" b="0" i="0" u="none" strike="noStrike" cap="non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p:nvPr/>
        </p:nvSpPr>
        <p:spPr>
          <a:xfrm>
            <a:off x="2014375" y="1455855"/>
            <a:ext cx="19621500" cy="916800"/>
          </a:xfrm>
          <a:prstGeom prst="rect">
            <a:avLst/>
          </a:prstGeom>
          <a:noFill/>
          <a:ln>
            <a:noFill/>
          </a:ln>
        </p:spPr>
        <p:txBody>
          <a:bodyPr spcFirstLastPara="1" wrap="square" lIns="91425" tIns="91425" rIns="91425" bIns="91425" anchor="ctr" anchorCtr="0">
            <a:noAutofit/>
          </a:bodyPr>
          <a:lstStyle/>
          <a:p>
            <a:pPr marL="635000" marR="0" lvl="0" indent="-254000" algn="ctr" rtl="0">
              <a:lnSpc>
                <a:spcPct val="100000"/>
              </a:lnSpc>
              <a:spcBef>
                <a:spcPts val="5900"/>
              </a:spcBef>
              <a:spcAft>
                <a:spcPts val="0"/>
              </a:spcAft>
              <a:buClr>
                <a:srgbClr val="000000"/>
              </a:buClr>
              <a:buSzPts val="6000"/>
              <a:buFont typeface="Arial"/>
              <a:buNone/>
            </a:pPr>
            <a:r>
              <a:rPr lang="en-US" sz="6000" b="0" i="0" u="none" strike="noStrike" cap="none">
                <a:solidFill>
                  <a:srgbClr val="FFFFFF"/>
                </a:solidFill>
                <a:latin typeface="Roboto Medium"/>
                <a:ea typeface="Roboto Medium"/>
                <a:cs typeface="Roboto Medium"/>
                <a:sym typeface="Roboto Medium"/>
              </a:rPr>
              <a:t>Step 1: What You Will Need</a:t>
            </a:r>
            <a:endParaRPr sz="6000" b="0" i="0" u="none" strike="noStrike" cap="none">
              <a:solidFill>
                <a:srgbClr val="FFFFFF"/>
              </a:solidFill>
              <a:latin typeface="Roboto Medium"/>
              <a:ea typeface="Roboto Medium"/>
              <a:cs typeface="Roboto Medium"/>
              <a:sym typeface="Roboto Medium"/>
            </a:endParaRPr>
          </a:p>
          <a:p>
            <a:pPr marL="635000" marR="0" lvl="0" indent="-254000" algn="l" rtl="0">
              <a:lnSpc>
                <a:spcPct val="100000"/>
              </a:lnSpc>
              <a:spcBef>
                <a:spcPts val="5900"/>
              </a:spcBef>
              <a:spcAft>
                <a:spcPts val="0"/>
              </a:spcAft>
              <a:buClr>
                <a:srgbClr val="000000"/>
              </a:buClr>
              <a:buSzPts val="4800"/>
              <a:buFont typeface="Arial"/>
              <a:buNone/>
            </a:pPr>
            <a:endParaRPr sz="4800" b="0" i="0" u="none" strike="noStrike" cap="none">
              <a:solidFill>
                <a:srgbClr val="000000"/>
              </a:solidFill>
              <a:latin typeface="Roboto Medium"/>
              <a:ea typeface="Roboto Medium"/>
              <a:cs typeface="Roboto Medium"/>
              <a:sym typeface="Roboto Medium"/>
            </a:endParaRPr>
          </a:p>
        </p:txBody>
      </p:sp>
      <p:sp>
        <p:nvSpPr>
          <p:cNvPr id="269" name="Google Shape;269;p44"/>
          <p:cNvSpPr txBox="1"/>
          <p:nvPr/>
        </p:nvSpPr>
        <p:spPr>
          <a:xfrm>
            <a:off x="934325" y="3793550"/>
            <a:ext cx="6988800" cy="67830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FFFFFF"/>
              </a:buClr>
              <a:buSzPts val="4800"/>
              <a:buFont typeface="Arial"/>
              <a:buAutoNum type="arabicPeriod"/>
            </a:pPr>
            <a:r>
              <a:rPr lang="en-US" sz="4800" b="0" i="0" u="none" strike="noStrike" cap="none">
                <a:solidFill>
                  <a:srgbClr val="FFFFFF"/>
                </a:solidFill>
                <a:latin typeface="Arial"/>
                <a:ea typeface="Arial"/>
                <a:cs typeface="Arial"/>
                <a:sym typeface="Arial"/>
              </a:rPr>
              <a:t>Arduino Uno</a:t>
            </a:r>
            <a:endParaRPr sz="48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4800"/>
              <a:buFont typeface="Arial"/>
              <a:buAutoNum type="arabicPeriod"/>
            </a:pPr>
            <a:r>
              <a:rPr lang="en-US" sz="4800" b="0" i="0" u="none" strike="noStrike" cap="none">
                <a:solidFill>
                  <a:srgbClr val="FFFFFF"/>
                </a:solidFill>
                <a:latin typeface="Arial"/>
                <a:ea typeface="Arial"/>
                <a:cs typeface="Arial"/>
                <a:sym typeface="Arial"/>
              </a:rPr>
              <a:t>Potentiometer</a:t>
            </a:r>
            <a:endParaRPr sz="48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4800"/>
              <a:buFont typeface="Arial"/>
              <a:buAutoNum type="arabicPeriod"/>
            </a:pPr>
            <a:r>
              <a:rPr lang="en-US" sz="4800" b="0" i="0" u="none" strike="noStrike" cap="none">
                <a:solidFill>
                  <a:srgbClr val="FFFFFF"/>
                </a:solidFill>
                <a:latin typeface="Arial"/>
                <a:ea typeface="Arial"/>
                <a:cs typeface="Arial"/>
                <a:sym typeface="Arial"/>
              </a:rPr>
              <a:t>Breadboard</a:t>
            </a:r>
            <a:endParaRPr sz="48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4800"/>
              <a:buFont typeface="Arial"/>
              <a:buAutoNum type="arabicPeriod"/>
            </a:pPr>
            <a:r>
              <a:rPr lang="en-US" sz="4800" b="0" i="0" u="none" strike="noStrike" cap="none">
                <a:solidFill>
                  <a:srgbClr val="FFFFFF"/>
                </a:solidFill>
                <a:latin typeface="Arial"/>
                <a:ea typeface="Arial"/>
                <a:cs typeface="Arial"/>
                <a:sym typeface="Arial"/>
              </a:rPr>
              <a:t>LED</a:t>
            </a:r>
            <a:endParaRPr sz="48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4800"/>
              <a:buFont typeface="Arial"/>
              <a:buAutoNum type="arabicPeriod"/>
            </a:pPr>
            <a:r>
              <a:rPr lang="en-US" sz="4800" b="0" i="0" u="none" strike="noStrike" cap="none">
                <a:solidFill>
                  <a:srgbClr val="FFFFFF"/>
                </a:solidFill>
                <a:latin typeface="Arial"/>
                <a:ea typeface="Arial"/>
                <a:cs typeface="Arial"/>
                <a:sym typeface="Arial"/>
              </a:rPr>
              <a:t>Connecting wires</a:t>
            </a:r>
            <a:endParaRPr sz="4800" b="0" i="0" u="none" strike="noStrike" cap="none">
              <a:solidFill>
                <a:srgbClr val="FFFFFF"/>
              </a:solidFill>
              <a:latin typeface="Arial"/>
              <a:ea typeface="Arial"/>
              <a:cs typeface="Arial"/>
              <a:sym typeface="Arial"/>
            </a:endParaRPr>
          </a:p>
        </p:txBody>
      </p:sp>
      <p:pic>
        <p:nvPicPr>
          <p:cNvPr id="270" name="Google Shape;270;p44"/>
          <p:cNvPicPr preferRelativeResize="0"/>
          <p:nvPr/>
        </p:nvPicPr>
        <p:blipFill rotWithShape="1">
          <a:blip r:embed="rId3">
            <a:alphaModFix/>
          </a:blip>
          <a:srcRect/>
          <a:stretch/>
        </p:blipFill>
        <p:spPr>
          <a:xfrm>
            <a:off x="8802750" y="2803000"/>
            <a:ext cx="14100527" cy="10016050"/>
          </a:xfrm>
          <a:prstGeom prst="rect">
            <a:avLst/>
          </a:prstGeom>
          <a:noFill/>
          <a:ln>
            <a:noFill/>
          </a:ln>
        </p:spPr>
      </p:pic>
      <p:pic>
        <p:nvPicPr>
          <p:cNvPr id="271" name="Google Shape;271;p44"/>
          <p:cNvPicPr preferRelativeResize="0"/>
          <p:nvPr/>
        </p:nvPicPr>
        <p:blipFill>
          <a:blip r:embed="rId4">
            <a:alphaModFix/>
          </a:blip>
          <a:stretch>
            <a:fillRect/>
          </a:stretch>
        </p:blipFill>
        <p:spPr>
          <a:xfrm>
            <a:off x="18505075" y="3374551"/>
            <a:ext cx="3130800" cy="367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body" idx="2"/>
          </p:nvPr>
        </p:nvSpPr>
        <p:spPr>
          <a:xfrm>
            <a:off x="2574475" y="943030"/>
            <a:ext cx="19621500" cy="91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400"/>
              <a:buNone/>
            </a:pPr>
            <a:r>
              <a:rPr lang="en-US"/>
              <a:t>Potentiometer Black Box</a:t>
            </a:r>
            <a:endParaRPr/>
          </a:p>
        </p:txBody>
      </p:sp>
      <p:pic>
        <p:nvPicPr>
          <p:cNvPr id="277" name="Google Shape;277;p45"/>
          <p:cNvPicPr preferRelativeResize="0"/>
          <p:nvPr/>
        </p:nvPicPr>
        <p:blipFill rotWithShape="1">
          <a:blip r:embed="rId3">
            <a:alphaModFix/>
          </a:blip>
          <a:srcRect/>
          <a:stretch/>
        </p:blipFill>
        <p:spPr>
          <a:xfrm>
            <a:off x="3810000" y="2012212"/>
            <a:ext cx="16794000" cy="1155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p:nvPr/>
        </p:nvSpPr>
        <p:spPr>
          <a:xfrm>
            <a:off x="2014375" y="1455855"/>
            <a:ext cx="19621500" cy="916800"/>
          </a:xfrm>
          <a:prstGeom prst="rect">
            <a:avLst/>
          </a:prstGeom>
          <a:noFill/>
          <a:ln>
            <a:noFill/>
          </a:ln>
        </p:spPr>
        <p:txBody>
          <a:bodyPr spcFirstLastPara="1" wrap="square" lIns="91425" tIns="91425" rIns="91425" bIns="91425" anchor="ctr" anchorCtr="0">
            <a:noAutofit/>
          </a:bodyPr>
          <a:lstStyle/>
          <a:p>
            <a:pPr marL="635000" marR="0" lvl="0" indent="-254000" algn="ctr" rtl="0">
              <a:lnSpc>
                <a:spcPct val="100000"/>
              </a:lnSpc>
              <a:spcBef>
                <a:spcPts val="5900"/>
              </a:spcBef>
              <a:spcAft>
                <a:spcPts val="0"/>
              </a:spcAft>
              <a:buClr>
                <a:srgbClr val="000000"/>
              </a:buClr>
              <a:buSzPts val="6000"/>
              <a:buFont typeface="Arial"/>
              <a:buNone/>
            </a:pPr>
            <a:r>
              <a:rPr lang="en-US" sz="6000" b="0" i="0" u="none" strike="noStrike" cap="none">
                <a:solidFill>
                  <a:srgbClr val="FFFFFF"/>
                </a:solidFill>
                <a:latin typeface="Roboto Medium"/>
                <a:ea typeface="Roboto Medium"/>
                <a:cs typeface="Roboto Medium"/>
                <a:sym typeface="Roboto Medium"/>
              </a:rPr>
              <a:t>Step 2: Circuit</a:t>
            </a:r>
            <a:endParaRPr sz="6000" b="0" i="0" u="none" strike="noStrike" cap="none">
              <a:solidFill>
                <a:srgbClr val="FFFFFF"/>
              </a:solidFill>
              <a:latin typeface="Roboto Medium"/>
              <a:ea typeface="Roboto Medium"/>
              <a:cs typeface="Roboto Medium"/>
              <a:sym typeface="Roboto Medium"/>
            </a:endParaRPr>
          </a:p>
          <a:p>
            <a:pPr marL="635000" marR="0" lvl="0" indent="-254000" algn="l" rtl="0">
              <a:lnSpc>
                <a:spcPct val="100000"/>
              </a:lnSpc>
              <a:spcBef>
                <a:spcPts val="5900"/>
              </a:spcBef>
              <a:spcAft>
                <a:spcPts val="0"/>
              </a:spcAft>
              <a:buClr>
                <a:srgbClr val="000000"/>
              </a:buClr>
              <a:buSzPts val="4800"/>
              <a:buFont typeface="Arial"/>
              <a:buNone/>
            </a:pPr>
            <a:endParaRPr sz="4800" b="0" i="0" u="none" strike="noStrike" cap="none">
              <a:solidFill>
                <a:srgbClr val="000000"/>
              </a:solidFill>
              <a:latin typeface="Roboto Medium"/>
              <a:ea typeface="Roboto Medium"/>
              <a:cs typeface="Roboto Medium"/>
              <a:sym typeface="Roboto Medium"/>
            </a:endParaRPr>
          </a:p>
        </p:txBody>
      </p:sp>
      <p:pic>
        <p:nvPicPr>
          <p:cNvPr id="283" name="Google Shape;283;p46"/>
          <p:cNvPicPr preferRelativeResize="0"/>
          <p:nvPr/>
        </p:nvPicPr>
        <p:blipFill rotWithShape="1">
          <a:blip r:embed="rId3">
            <a:alphaModFix/>
          </a:blip>
          <a:srcRect/>
          <a:stretch/>
        </p:blipFill>
        <p:spPr>
          <a:xfrm>
            <a:off x="228600" y="2296425"/>
            <a:ext cx="23841252" cy="11190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7"/>
          <p:cNvPicPr preferRelativeResize="0"/>
          <p:nvPr/>
        </p:nvPicPr>
        <p:blipFill rotWithShape="1">
          <a:blip r:embed="rId3">
            <a:alphaModFix/>
          </a:blip>
          <a:srcRect b="9771"/>
          <a:stretch/>
        </p:blipFill>
        <p:spPr>
          <a:xfrm>
            <a:off x="9352400" y="374225"/>
            <a:ext cx="14823700" cy="13135924"/>
          </a:xfrm>
          <a:prstGeom prst="rect">
            <a:avLst/>
          </a:prstGeom>
          <a:noFill/>
          <a:ln>
            <a:noFill/>
          </a:ln>
        </p:spPr>
      </p:pic>
      <p:sp>
        <p:nvSpPr>
          <p:cNvPr id="289" name="Google Shape;289;p47"/>
          <p:cNvSpPr txBox="1">
            <a:spLocks noGrp="1"/>
          </p:cNvSpPr>
          <p:nvPr>
            <p:ph type="body" idx="4294967295"/>
          </p:nvPr>
        </p:nvSpPr>
        <p:spPr>
          <a:xfrm>
            <a:off x="0" y="5238175"/>
            <a:ext cx="12192000" cy="2286000"/>
          </a:xfrm>
          <a:prstGeom prst="rect">
            <a:avLst/>
          </a:prstGeom>
          <a:noFill/>
          <a:ln>
            <a:noFill/>
          </a:ln>
        </p:spPr>
        <p:txBody>
          <a:bodyPr spcFirstLastPara="1" wrap="square" lIns="91425" tIns="91425" rIns="91425" bIns="91425" anchor="ctr" anchorCtr="0">
            <a:noAutofit/>
          </a:bodyPr>
          <a:lstStyle/>
          <a:p>
            <a:pPr marL="635000" lvl="0" indent="-254000" algn="l" rtl="0">
              <a:lnSpc>
                <a:spcPct val="115000"/>
              </a:lnSpc>
              <a:spcBef>
                <a:spcPts val="900"/>
              </a:spcBef>
              <a:spcAft>
                <a:spcPts val="900"/>
              </a:spcAft>
              <a:buClr>
                <a:schemeClr val="dk1"/>
              </a:buClr>
              <a:buSzPts val="1100"/>
              <a:buFont typeface="Arial"/>
              <a:buNone/>
            </a:pPr>
            <a:r>
              <a:rPr lang="en-US" sz="6000">
                <a:solidFill>
                  <a:schemeClr val="lt1"/>
                </a:solidFill>
                <a:latin typeface="Roboto Medium"/>
                <a:ea typeface="Roboto Medium"/>
                <a:cs typeface="Roboto Medium"/>
                <a:sym typeface="Roboto Medium"/>
              </a:rPr>
              <a:t>Step 3: IDE Code</a:t>
            </a:r>
            <a:endParaRPr sz="6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body" idx="1"/>
          </p:nvPr>
        </p:nvSpPr>
        <p:spPr>
          <a:xfrm>
            <a:off x="-1" y="2286000"/>
            <a:ext cx="24384001"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Activity-2</a:t>
            </a:r>
            <a:endParaRPr/>
          </a:p>
          <a:p>
            <a:pPr marL="0" lvl="0" indent="0" algn="ctr" rtl="0">
              <a:lnSpc>
                <a:spcPct val="100000"/>
              </a:lnSpc>
              <a:spcBef>
                <a:spcPts val="0"/>
              </a:spcBef>
              <a:spcAft>
                <a:spcPts val="0"/>
              </a:spcAft>
              <a:buSzPts val="8400"/>
              <a:buNone/>
            </a:pPr>
            <a:endParaRPr sz="6000"/>
          </a:p>
        </p:txBody>
      </p:sp>
      <p:sp>
        <p:nvSpPr>
          <p:cNvPr id="295" name="Google Shape;295;p48"/>
          <p:cNvSpPr txBox="1"/>
          <p:nvPr/>
        </p:nvSpPr>
        <p:spPr>
          <a:xfrm>
            <a:off x="4498950" y="9184925"/>
            <a:ext cx="15841199" cy="128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Control LED with a Light-Dependent Resistor (LDR)</a:t>
            </a:r>
            <a:endParaRPr sz="4800" b="0" i="0" u="none" strike="noStrike" cap="non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body" idx="1"/>
          </p:nvPr>
        </p:nvSpPr>
        <p:spPr>
          <a:xfrm rot="-5400000">
            <a:off x="-1707376" y="5714951"/>
            <a:ext cx="78546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400"/>
              <a:buNone/>
            </a:pPr>
            <a:r>
              <a:rPr lang="en-US"/>
              <a:t>RECAP </a:t>
            </a:r>
            <a:endParaRPr/>
          </a:p>
        </p:txBody>
      </p:sp>
      <p:pic>
        <p:nvPicPr>
          <p:cNvPr id="153" name="Google Shape;153;p31"/>
          <p:cNvPicPr preferRelativeResize="0"/>
          <p:nvPr/>
        </p:nvPicPr>
        <p:blipFill rotWithShape="1">
          <a:blip r:embed="rId3">
            <a:alphaModFix/>
          </a:blip>
          <a:srcRect/>
          <a:stretch/>
        </p:blipFill>
        <p:spPr>
          <a:xfrm>
            <a:off x="4822300" y="798325"/>
            <a:ext cx="19188675" cy="1220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p:nvPr/>
        </p:nvSpPr>
        <p:spPr>
          <a:xfrm>
            <a:off x="2014375" y="1455855"/>
            <a:ext cx="19621500" cy="916800"/>
          </a:xfrm>
          <a:prstGeom prst="rect">
            <a:avLst/>
          </a:prstGeom>
          <a:noFill/>
          <a:ln>
            <a:noFill/>
          </a:ln>
        </p:spPr>
        <p:txBody>
          <a:bodyPr spcFirstLastPara="1" wrap="square" lIns="91425" tIns="91425" rIns="91425" bIns="91425" anchor="ctr" anchorCtr="0">
            <a:noAutofit/>
          </a:bodyPr>
          <a:lstStyle/>
          <a:p>
            <a:pPr marL="635000" marR="0" lvl="0" indent="-254000" algn="ctr" rtl="0">
              <a:lnSpc>
                <a:spcPct val="100000"/>
              </a:lnSpc>
              <a:spcBef>
                <a:spcPts val="5900"/>
              </a:spcBef>
              <a:spcAft>
                <a:spcPts val="0"/>
              </a:spcAft>
              <a:buClr>
                <a:srgbClr val="000000"/>
              </a:buClr>
              <a:buSzPts val="6000"/>
              <a:buFont typeface="Arial"/>
              <a:buNone/>
            </a:pPr>
            <a:r>
              <a:rPr lang="en-US" sz="6000" b="0" i="0" u="none" strike="noStrike" cap="none">
                <a:solidFill>
                  <a:srgbClr val="FFFFFF"/>
                </a:solidFill>
                <a:latin typeface="Roboto Medium"/>
                <a:ea typeface="Roboto Medium"/>
                <a:cs typeface="Roboto Medium"/>
                <a:sym typeface="Roboto Medium"/>
              </a:rPr>
              <a:t>Step 1: What You Will Need</a:t>
            </a:r>
            <a:endParaRPr sz="6000" b="0" i="0" u="none" strike="noStrike" cap="none">
              <a:solidFill>
                <a:srgbClr val="FFFFFF"/>
              </a:solidFill>
              <a:latin typeface="Roboto Medium"/>
              <a:ea typeface="Roboto Medium"/>
              <a:cs typeface="Roboto Medium"/>
              <a:sym typeface="Roboto Medium"/>
            </a:endParaRPr>
          </a:p>
          <a:p>
            <a:pPr marL="635000" marR="0" lvl="0" indent="-254000" algn="l" rtl="0">
              <a:lnSpc>
                <a:spcPct val="100000"/>
              </a:lnSpc>
              <a:spcBef>
                <a:spcPts val="5900"/>
              </a:spcBef>
              <a:spcAft>
                <a:spcPts val="0"/>
              </a:spcAft>
              <a:buClr>
                <a:srgbClr val="000000"/>
              </a:buClr>
              <a:buSzPts val="4800"/>
              <a:buFont typeface="Arial"/>
              <a:buNone/>
            </a:pPr>
            <a:endParaRPr sz="4800" b="0" i="0" u="none" strike="noStrike" cap="none">
              <a:solidFill>
                <a:srgbClr val="000000"/>
              </a:solidFill>
              <a:latin typeface="Roboto Medium"/>
              <a:ea typeface="Roboto Medium"/>
              <a:cs typeface="Roboto Medium"/>
              <a:sym typeface="Roboto Medium"/>
            </a:endParaRPr>
          </a:p>
        </p:txBody>
      </p:sp>
      <p:sp>
        <p:nvSpPr>
          <p:cNvPr id="301" name="Google Shape;301;p49"/>
          <p:cNvSpPr txBox="1"/>
          <p:nvPr/>
        </p:nvSpPr>
        <p:spPr>
          <a:xfrm>
            <a:off x="1340875" y="3793550"/>
            <a:ext cx="16090500" cy="43299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An Arduino Uno</a:t>
            </a:r>
            <a:endParaRPr sz="36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LDR</a:t>
            </a:r>
            <a:endParaRPr sz="36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Breadboard</a:t>
            </a:r>
            <a:endParaRPr sz="36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10K resistor</a:t>
            </a:r>
            <a:endParaRPr sz="36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Connecting wires</a:t>
            </a:r>
            <a:endParaRPr sz="36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LED</a:t>
            </a:r>
            <a:endParaRPr sz="3600" b="0" i="0" u="none" strike="noStrike" cap="none">
              <a:solidFill>
                <a:srgbClr val="FFFFFF"/>
              </a:solidFill>
              <a:latin typeface="Arial"/>
              <a:ea typeface="Arial"/>
              <a:cs typeface="Arial"/>
              <a:sym typeface="Arial"/>
            </a:endParaRPr>
          </a:p>
          <a:p>
            <a:pPr marL="457200" marR="0" lvl="0" indent="-457200" algn="l" rtl="0">
              <a:lnSpc>
                <a:spcPct val="100000"/>
              </a:lnSpc>
              <a:spcBef>
                <a:spcPts val="0"/>
              </a:spcBef>
              <a:spcAft>
                <a:spcPts val="0"/>
              </a:spcAft>
              <a:buClr>
                <a:srgbClr val="FFFFFF"/>
              </a:buClr>
              <a:buSzPts val="3600"/>
              <a:buFont typeface="Arial"/>
              <a:buAutoNum type="arabicPeriod"/>
            </a:pPr>
            <a:r>
              <a:rPr lang="en-US" sz="3600" b="0" i="0" u="none" strike="noStrike" cap="none">
                <a:solidFill>
                  <a:srgbClr val="FFFFFF"/>
                </a:solidFill>
                <a:latin typeface="Arial"/>
                <a:ea typeface="Arial"/>
                <a:cs typeface="Arial"/>
                <a:sym typeface="Arial"/>
              </a:rPr>
              <a:t>22O Ohm Resistor</a:t>
            </a:r>
            <a:endParaRPr sz="3600" b="0" i="0" u="none" strike="noStrike" cap="none">
              <a:solidFill>
                <a:srgbClr val="FFFFFF"/>
              </a:solidFill>
              <a:latin typeface="Arial"/>
              <a:ea typeface="Arial"/>
              <a:cs typeface="Arial"/>
              <a:sym typeface="Arial"/>
            </a:endParaRPr>
          </a:p>
        </p:txBody>
      </p:sp>
      <p:pic>
        <p:nvPicPr>
          <p:cNvPr id="302" name="Google Shape;302;p49"/>
          <p:cNvPicPr preferRelativeResize="0"/>
          <p:nvPr/>
        </p:nvPicPr>
        <p:blipFill rotWithShape="1">
          <a:blip r:embed="rId3">
            <a:alphaModFix/>
          </a:blip>
          <a:srcRect/>
          <a:stretch/>
        </p:blipFill>
        <p:spPr>
          <a:xfrm>
            <a:off x="7899800" y="3594775"/>
            <a:ext cx="15720650" cy="8925275"/>
          </a:xfrm>
          <a:prstGeom prst="rect">
            <a:avLst/>
          </a:prstGeom>
          <a:noFill/>
          <a:ln>
            <a:noFill/>
          </a:ln>
        </p:spPr>
      </p:pic>
      <p:pic>
        <p:nvPicPr>
          <p:cNvPr id="303" name="Google Shape;303;p49"/>
          <p:cNvPicPr preferRelativeResize="0"/>
          <p:nvPr/>
        </p:nvPicPr>
        <p:blipFill rotWithShape="1">
          <a:blip r:embed="rId4">
            <a:alphaModFix/>
          </a:blip>
          <a:srcRect/>
          <a:stretch/>
        </p:blipFill>
        <p:spPr>
          <a:xfrm>
            <a:off x="12598600" y="8769400"/>
            <a:ext cx="4832775" cy="3462275"/>
          </a:xfrm>
          <a:prstGeom prst="rect">
            <a:avLst/>
          </a:prstGeom>
          <a:noFill/>
          <a:ln>
            <a:noFill/>
          </a:ln>
        </p:spPr>
      </p:pic>
      <p:pic>
        <p:nvPicPr>
          <p:cNvPr id="304" name="Google Shape;304;p49"/>
          <p:cNvPicPr preferRelativeResize="0"/>
          <p:nvPr/>
        </p:nvPicPr>
        <p:blipFill rotWithShape="1">
          <a:blip r:embed="rId5">
            <a:alphaModFix/>
          </a:blip>
          <a:srcRect/>
          <a:stretch/>
        </p:blipFill>
        <p:spPr>
          <a:xfrm>
            <a:off x="18955350" y="4072901"/>
            <a:ext cx="4329900" cy="432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50"/>
          <p:cNvPicPr preferRelativeResize="0"/>
          <p:nvPr/>
        </p:nvPicPr>
        <p:blipFill rotWithShape="1">
          <a:blip r:embed="rId3">
            <a:alphaModFix/>
          </a:blip>
          <a:srcRect/>
          <a:stretch/>
        </p:blipFill>
        <p:spPr>
          <a:xfrm>
            <a:off x="5597425" y="3079800"/>
            <a:ext cx="13189149" cy="9393623"/>
          </a:xfrm>
          <a:prstGeom prst="rect">
            <a:avLst/>
          </a:prstGeom>
          <a:noFill/>
          <a:ln>
            <a:noFill/>
          </a:ln>
        </p:spPr>
      </p:pic>
      <p:sp>
        <p:nvSpPr>
          <p:cNvPr id="310" name="Google Shape;310;p50"/>
          <p:cNvSpPr txBox="1"/>
          <p:nvPr/>
        </p:nvSpPr>
        <p:spPr>
          <a:xfrm>
            <a:off x="2014375" y="1455855"/>
            <a:ext cx="19621500" cy="916800"/>
          </a:xfrm>
          <a:prstGeom prst="rect">
            <a:avLst/>
          </a:prstGeom>
          <a:noFill/>
          <a:ln>
            <a:noFill/>
          </a:ln>
        </p:spPr>
        <p:txBody>
          <a:bodyPr spcFirstLastPara="1" wrap="square" lIns="91425" tIns="91425" rIns="91425" bIns="91425" anchor="ctr" anchorCtr="0">
            <a:noAutofit/>
          </a:bodyPr>
          <a:lstStyle/>
          <a:p>
            <a:pPr marL="635000" marR="0" lvl="0" indent="-254000" algn="ctr" rtl="0">
              <a:lnSpc>
                <a:spcPct val="100000"/>
              </a:lnSpc>
              <a:spcBef>
                <a:spcPts val="5900"/>
              </a:spcBef>
              <a:spcAft>
                <a:spcPts val="0"/>
              </a:spcAft>
              <a:buClr>
                <a:srgbClr val="000000"/>
              </a:buClr>
              <a:buSzPts val="6000"/>
              <a:buFont typeface="Arial"/>
              <a:buNone/>
            </a:pPr>
            <a:r>
              <a:rPr lang="en-US" sz="6000" b="0" i="0" u="none" strike="noStrike" cap="none">
                <a:solidFill>
                  <a:srgbClr val="FFFFFF"/>
                </a:solidFill>
                <a:latin typeface="Roboto Medium"/>
                <a:ea typeface="Roboto Medium"/>
                <a:cs typeface="Roboto Medium"/>
                <a:sym typeface="Roboto Medium"/>
              </a:rPr>
              <a:t>Step 2: Circuit</a:t>
            </a:r>
            <a:endParaRPr sz="6000" b="0" i="0" u="none" strike="noStrike" cap="none">
              <a:solidFill>
                <a:srgbClr val="FFFFFF"/>
              </a:solidFill>
              <a:latin typeface="Roboto Medium"/>
              <a:ea typeface="Roboto Medium"/>
              <a:cs typeface="Roboto Medium"/>
              <a:sym typeface="Roboto Medium"/>
            </a:endParaRPr>
          </a:p>
          <a:p>
            <a:pPr marL="635000" marR="0" lvl="0" indent="-254000" algn="l" rtl="0">
              <a:lnSpc>
                <a:spcPct val="100000"/>
              </a:lnSpc>
              <a:spcBef>
                <a:spcPts val="5900"/>
              </a:spcBef>
              <a:spcAft>
                <a:spcPts val="0"/>
              </a:spcAft>
              <a:buClr>
                <a:srgbClr val="000000"/>
              </a:buClr>
              <a:buSzPts val="4800"/>
              <a:buFont typeface="Arial"/>
              <a:buNone/>
            </a:pPr>
            <a:endParaRPr sz="4800" b="0" i="0" u="none" strike="noStrike" cap="none">
              <a:solidFill>
                <a:srgbClr val="000000"/>
              </a:solidFill>
              <a:latin typeface="Roboto Medium"/>
              <a:ea typeface="Roboto Medium"/>
              <a:cs typeface="Roboto Medium"/>
              <a:sym typeface="Robot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body" idx="1"/>
          </p:nvPr>
        </p:nvSpPr>
        <p:spPr>
          <a:xfrm>
            <a:off x="0" y="5238175"/>
            <a:ext cx="12192000" cy="2286000"/>
          </a:xfrm>
          <a:prstGeom prst="rect">
            <a:avLst/>
          </a:prstGeom>
          <a:noFill/>
          <a:ln>
            <a:noFill/>
          </a:ln>
        </p:spPr>
        <p:txBody>
          <a:bodyPr spcFirstLastPara="1" wrap="square" lIns="91425" tIns="91425" rIns="91425" bIns="91425" anchor="ctr" anchorCtr="0">
            <a:noAutofit/>
          </a:bodyPr>
          <a:lstStyle/>
          <a:p>
            <a:pPr marL="635000" lvl="0" indent="-254000" algn="ctr" rtl="0">
              <a:lnSpc>
                <a:spcPct val="115000"/>
              </a:lnSpc>
              <a:spcBef>
                <a:spcPts val="900"/>
              </a:spcBef>
              <a:spcAft>
                <a:spcPts val="900"/>
              </a:spcAft>
              <a:buClr>
                <a:schemeClr val="dk1"/>
              </a:buClr>
              <a:buSzPts val="1100"/>
              <a:buFont typeface="Arial"/>
              <a:buNone/>
            </a:pPr>
            <a:r>
              <a:rPr lang="en-US" sz="6000">
                <a:solidFill>
                  <a:schemeClr val="lt1"/>
                </a:solidFill>
                <a:latin typeface="Roboto Medium"/>
                <a:ea typeface="Roboto Medium"/>
                <a:cs typeface="Roboto Medium"/>
                <a:sym typeface="Roboto Medium"/>
              </a:rPr>
              <a:t>Step 3: IDE Code</a:t>
            </a:r>
            <a:endParaRPr sz="6000"/>
          </a:p>
        </p:txBody>
      </p:sp>
      <p:sp>
        <p:nvSpPr>
          <p:cNvPr id="316" name="Google Shape;316;p51"/>
          <p:cNvSpPr txBox="1"/>
          <p:nvPr/>
        </p:nvSpPr>
        <p:spPr>
          <a:xfrm>
            <a:off x="12734175" y="129025"/>
            <a:ext cx="11294400" cy="1278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const int ledPin = 13;</a:t>
            </a:r>
            <a:endParaRPr sz="3000" b="1" i="0" u="none" strike="noStrike" cap="none">
              <a:solidFill>
                <a:srgbClr val="333333"/>
              </a:solidFill>
              <a:latin typeface="Roboto"/>
              <a:ea typeface="Roboto"/>
              <a:cs typeface="Roboto"/>
              <a:sym typeface="Roboto"/>
            </a:endParaRPr>
          </a:p>
          <a:p>
            <a:pPr marL="0" marR="0" lvl="0" indent="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const int ldrPin = A0;</a:t>
            </a:r>
            <a:endParaRPr sz="3000" b="1" i="0" u="none" strike="noStrike" cap="none">
              <a:solidFill>
                <a:srgbClr val="333333"/>
              </a:solidFill>
              <a:latin typeface="Roboto"/>
              <a:ea typeface="Roboto"/>
              <a:cs typeface="Roboto"/>
              <a:sym typeface="Roboto"/>
            </a:endParaRPr>
          </a:p>
          <a:p>
            <a:pPr marL="0" marR="0" lvl="0" indent="0" algn="l" rtl="0">
              <a:lnSpc>
                <a:spcPct val="115000"/>
              </a:lnSpc>
              <a:spcBef>
                <a:spcPts val="800"/>
              </a:spcBef>
              <a:spcAft>
                <a:spcPts val="0"/>
              </a:spcAft>
              <a:buClr>
                <a:srgbClr val="000000"/>
              </a:buClr>
              <a:buSzPts val="3000"/>
              <a:buFont typeface="Arial"/>
              <a:buNone/>
            </a:pPr>
            <a:r>
              <a:rPr lang="en-US" sz="3000" b="1" i="0" u="none" strike="noStrike" cap="none">
                <a:solidFill>
                  <a:srgbClr val="FF0000"/>
                </a:solidFill>
                <a:latin typeface="Roboto"/>
                <a:ea typeface="Roboto"/>
                <a:cs typeface="Roboto"/>
                <a:sym typeface="Roboto"/>
              </a:rPr>
              <a:t>void setup()</a:t>
            </a:r>
            <a:r>
              <a:rPr lang="en-US" sz="3000" b="1" i="0" u="none" strike="noStrike" cap="none">
                <a:solidFill>
                  <a:srgbClr val="333333"/>
                </a:solidFill>
                <a:latin typeface="Roboto"/>
                <a:ea typeface="Roboto"/>
                <a:cs typeface="Roboto"/>
                <a:sym typeface="Roboto"/>
              </a:rPr>
              <a:t> {</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Serial.begin(9600);</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pinMode(ledPin, OUTPUT);</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pinMode(ldrPin, INPUT);</a:t>
            </a:r>
            <a:endParaRPr sz="3000" b="1" i="0" u="none" strike="noStrike" cap="none">
              <a:solidFill>
                <a:srgbClr val="333333"/>
              </a:solidFill>
              <a:latin typeface="Roboto"/>
              <a:ea typeface="Roboto"/>
              <a:cs typeface="Roboto"/>
              <a:sym typeface="Roboto"/>
            </a:endParaRPr>
          </a:p>
          <a:p>
            <a:pPr marL="0" marR="0" lvl="0" indent="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a:t>
            </a:r>
            <a:endParaRPr sz="3000" b="1" i="0" u="none" strike="noStrike" cap="none">
              <a:solidFill>
                <a:srgbClr val="333333"/>
              </a:solidFill>
              <a:latin typeface="Roboto"/>
              <a:ea typeface="Roboto"/>
              <a:cs typeface="Roboto"/>
              <a:sym typeface="Roboto"/>
            </a:endParaRPr>
          </a:p>
          <a:p>
            <a:pPr marL="0" marR="0" lvl="0" indent="0" algn="l" rtl="0">
              <a:lnSpc>
                <a:spcPct val="115000"/>
              </a:lnSpc>
              <a:spcBef>
                <a:spcPts val="800"/>
              </a:spcBef>
              <a:spcAft>
                <a:spcPts val="0"/>
              </a:spcAft>
              <a:buClr>
                <a:srgbClr val="000000"/>
              </a:buClr>
              <a:buSzPts val="3000"/>
              <a:buFont typeface="Arial"/>
              <a:buNone/>
            </a:pPr>
            <a:r>
              <a:rPr lang="en-US" sz="3000" b="1" i="0" u="none" strike="noStrike" cap="none">
                <a:solidFill>
                  <a:srgbClr val="FF0000"/>
                </a:solidFill>
                <a:latin typeface="Roboto"/>
                <a:ea typeface="Roboto"/>
                <a:cs typeface="Roboto"/>
                <a:sym typeface="Roboto"/>
              </a:rPr>
              <a:t>void loop() </a:t>
            </a:r>
            <a:r>
              <a:rPr lang="en-US" sz="3000" b="1" i="0" u="none" strike="noStrike" cap="none">
                <a:solidFill>
                  <a:srgbClr val="333333"/>
                </a:solidFill>
                <a:latin typeface="Roboto"/>
                <a:ea typeface="Roboto"/>
                <a:cs typeface="Roboto"/>
                <a:sym typeface="Roboto"/>
              </a:rPr>
              <a:t>{</a:t>
            </a:r>
            <a:endParaRPr sz="3000" b="1" i="0" u="none" strike="noStrike" cap="none">
              <a:solidFill>
                <a:srgbClr val="333333"/>
              </a:solidFill>
              <a:latin typeface="Roboto"/>
              <a:ea typeface="Roboto"/>
              <a:cs typeface="Roboto"/>
              <a:sym typeface="Roboto"/>
            </a:endParaRPr>
          </a:p>
          <a:p>
            <a:pPr marL="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int ldrStatus = analogRead(ldrPin);</a:t>
            </a:r>
            <a:endParaRPr sz="3000" b="1" i="0" u="none" strike="noStrike" cap="none">
              <a:solidFill>
                <a:srgbClr val="333333"/>
              </a:solidFill>
              <a:latin typeface="Roboto"/>
              <a:ea typeface="Roboto"/>
              <a:cs typeface="Roboto"/>
              <a:sym typeface="Roboto"/>
            </a:endParaRPr>
          </a:p>
          <a:p>
            <a:pPr marL="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if (ldrStatus &lt;=300) {</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digitalWrite(ledPin, HIGH); </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Serial.println("LDR is DARK, LED is ON");</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delay (500);</a:t>
            </a:r>
            <a:endParaRPr sz="3000" b="1" i="0" u="none" strike="noStrike" cap="none">
              <a:solidFill>
                <a:srgbClr val="333333"/>
              </a:solidFill>
              <a:latin typeface="Roboto"/>
              <a:ea typeface="Roboto"/>
              <a:cs typeface="Roboto"/>
              <a:sym typeface="Roboto"/>
            </a:endParaRPr>
          </a:p>
          <a:p>
            <a:pPr marL="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 else {</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digitalWrite(ledPin, LOW);</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Serial.println("---------------");</a:t>
            </a:r>
            <a:endParaRPr sz="3000" b="1" i="0" u="none" strike="noStrike" cap="none">
              <a:solidFill>
                <a:srgbClr val="333333"/>
              </a:solidFill>
              <a:latin typeface="Roboto"/>
              <a:ea typeface="Roboto"/>
              <a:cs typeface="Roboto"/>
              <a:sym typeface="Roboto"/>
            </a:endParaRPr>
          </a:p>
          <a:p>
            <a:pPr marL="45720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delay (500);</a:t>
            </a:r>
            <a:endParaRPr sz="3000" b="1" i="0" u="none" strike="noStrike" cap="none">
              <a:solidFill>
                <a:srgbClr val="333333"/>
              </a:solidFill>
              <a:latin typeface="Roboto"/>
              <a:ea typeface="Roboto"/>
              <a:cs typeface="Roboto"/>
              <a:sym typeface="Roboto"/>
            </a:endParaRPr>
          </a:p>
          <a:p>
            <a:pPr marL="0" marR="0" lvl="0" indent="457200" algn="l" rtl="0">
              <a:lnSpc>
                <a:spcPct val="115000"/>
              </a:lnSpc>
              <a:spcBef>
                <a:spcPts val="800"/>
              </a:spcBef>
              <a:spcAft>
                <a:spcPts val="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a:t>
            </a:r>
            <a:endParaRPr sz="3000" b="1" i="0" u="none" strike="noStrike" cap="none">
              <a:solidFill>
                <a:srgbClr val="333333"/>
              </a:solidFill>
              <a:latin typeface="Roboto"/>
              <a:ea typeface="Roboto"/>
              <a:cs typeface="Roboto"/>
              <a:sym typeface="Roboto"/>
            </a:endParaRPr>
          </a:p>
          <a:p>
            <a:pPr marL="0" marR="0" lvl="0" indent="0" algn="l" rtl="0">
              <a:lnSpc>
                <a:spcPct val="115000"/>
              </a:lnSpc>
              <a:spcBef>
                <a:spcPts val="800"/>
              </a:spcBef>
              <a:spcAft>
                <a:spcPts val="800"/>
              </a:spcAft>
              <a:buClr>
                <a:srgbClr val="000000"/>
              </a:buClr>
              <a:buSzPts val="3000"/>
              <a:buFont typeface="Arial"/>
              <a:buNone/>
            </a:pPr>
            <a:r>
              <a:rPr lang="en-US" sz="3000" b="1" i="0" u="none" strike="noStrike" cap="none">
                <a:solidFill>
                  <a:srgbClr val="333333"/>
                </a:solidFill>
                <a:latin typeface="Roboto"/>
                <a:ea typeface="Roboto"/>
                <a:cs typeface="Roboto"/>
                <a:sym typeface="Roboto"/>
              </a:rPr>
              <a:t>}</a:t>
            </a:r>
            <a:endParaRPr sz="3000" b="0" i="0" u="none" strike="noStrike" cap="non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body" idx="2"/>
          </p:nvPr>
        </p:nvSpPr>
        <p:spPr>
          <a:xfrm>
            <a:off x="2045475" y="396830"/>
            <a:ext cx="19621500" cy="91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400"/>
              <a:buNone/>
            </a:pPr>
            <a:r>
              <a:rPr lang="en-US"/>
              <a:t>Expected Outcome</a:t>
            </a:r>
            <a:endParaRPr/>
          </a:p>
        </p:txBody>
      </p:sp>
      <p:pic>
        <p:nvPicPr>
          <p:cNvPr id="322" name="Google Shape;322;p52"/>
          <p:cNvPicPr preferRelativeResize="0"/>
          <p:nvPr/>
        </p:nvPicPr>
        <p:blipFill rotWithShape="1">
          <a:blip r:embed="rId3">
            <a:alphaModFix/>
          </a:blip>
          <a:srcRect/>
          <a:stretch/>
        </p:blipFill>
        <p:spPr>
          <a:xfrm>
            <a:off x="152400" y="1808150"/>
            <a:ext cx="11230950" cy="8424425"/>
          </a:xfrm>
          <a:prstGeom prst="rect">
            <a:avLst/>
          </a:prstGeom>
          <a:noFill/>
          <a:ln>
            <a:noFill/>
          </a:ln>
        </p:spPr>
      </p:pic>
      <p:pic>
        <p:nvPicPr>
          <p:cNvPr id="323" name="Google Shape;323;p52"/>
          <p:cNvPicPr preferRelativeResize="0"/>
          <p:nvPr/>
        </p:nvPicPr>
        <p:blipFill rotWithShape="1">
          <a:blip r:embed="rId4">
            <a:alphaModFix/>
          </a:blip>
          <a:srcRect/>
          <a:stretch/>
        </p:blipFill>
        <p:spPr>
          <a:xfrm>
            <a:off x="13744000" y="1808150"/>
            <a:ext cx="10391175" cy="8424425"/>
          </a:xfrm>
          <a:prstGeom prst="rect">
            <a:avLst/>
          </a:prstGeom>
          <a:noFill/>
          <a:ln>
            <a:noFill/>
          </a:ln>
        </p:spPr>
      </p:pic>
      <p:sp>
        <p:nvSpPr>
          <p:cNvPr id="324" name="Google Shape;324;p52"/>
          <p:cNvSpPr txBox="1"/>
          <p:nvPr/>
        </p:nvSpPr>
        <p:spPr>
          <a:xfrm>
            <a:off x="4851925" y="12254200"/>
            <a:ext cx="17914800" cy="20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5"/>
              </a:rPr>
              <a:t>h</a:t>
            </a:r>
            <a:r>
              <a:rPr lang="en-US" sz="4800" b="0" i="0" u="sng" strike="noStrike" cap="none">
                <a:solidFill>
                  <a:schemeClr val="hlink"/>
                </a:solidFill>
                <a:latin typeface="Arial"/>
                <a:ea typeface="Arial"/>
                <a:cs typeface="Arial"/>
                <a:sym typeface="Arial"/>
                <a:hlinkClick r:id="rId5"/>
              </a:rPr>
              <a:t>ttps://www.youtube.com/watch?v=4fN1aJMH9mM</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body" idx="1"/>
          </p:nvPr>
        </p:nvSpPr>
        <p:spPr>
          <a:xfrm>
            <a:off x="14456000" y="-242150"/>
            <a:ext cx="80451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sz="7200"/>
              <a:t>DIGITAL</a:t>
            </a:r>
            <a:endParaRPr sz="7200"/>
          </a:p>
        </p:txBody>
      </p:sp>
      <p:pic>
        <p:nvPicPr>
          <p:cNvPr id="159" name="Google Shape;159;p32"/>
          <p:cNvPicPr preferRelativeResize="0"/>
          <p:nvPr/>
        </p:nvPicPr>
        <p:blipFill rotWithShape="1">
          <a:blip r:embed="rId3">
            <a:alphaModFix/>
          </a:blip>
          <a:srcRect/>
          <a:stretch/>
        </p:blipFill>
        <p:spPr>
          <a:xfrm>
            <a:off x="4306725" y="1348775"/>
            <a:ext cx="5466524" cy="2100250"/>
          </a:xfrm>
          <a:prstGeom prst="rect">
            <a:avLst/>
          </a:prstGeom>
          <a:noFill/>
          <a:ln>
            <a:noFill/>
          </a:ln>
        </p:spPr>
      </p:pic>
      <p:pic>
        <p:nvPicPr>
          <p:cNvPr id="160" name="Google Shape;160;p32"/>
          <p:cNvPicPr preferRelativeResize="0"/>
          <p:nvPr/>
        </p:nvPicPr>
        <p:blipFill rotWithShape="1">
          <a:blip r:embed="rId4">
            <a:alphaModFix/>
          </a:blip>
          <a:srcRect/>
          <a:stretch/>
        </p:blipFill>
        <p:spPr>
          <a:xfrm>
            <a:off x="14456000" y="1348777"/>
            <a:ext cx="5910026" cy="2100250"/>
          </a:xfrm>
          <a:prstGeom prst="rect">
            <a:avLst/>
          </a:prstGeom>
          <a:noFill/>
          <a:ln>
            <a:noFill/>
          </a:ln>
        </p:spPr>
      </p:pic>
      <p:pic>
        <p:nvPicPr>
          <p:cNvPr id="161" name="Google Shape;161;p32"/>
          <p:cNvPicPr preferRelativeResize="0"/>
          <p:nvPr/>
        </p:nvPicPr>
        <p:blipFill rotWithShape="1">
          <a:blip r:embed="rId5">
            <a:alphaModFix/>
          </a:blip>
          <a:srcRect/>
          <a:stretch/>
        </p:blipFill>
        <p:spPr>
          <a:xfrm>
            <a:off x="4306725" y="3535249"/>
            <a:ext cx="16059299" cy="7713000"/>
          </a:xfrm>
          <a:prstGeom prst="rect">
            <a:avLst/>
          </a:prstGeom>
          <a:noFill/>
          <a:ln>
            <a:noFill/>
          </a:ln>
        </p:spPr>
      </p:pic>
      <p:sp>
        <p:nvSpPr>
          <p:cNvPr id="162" name="Google Shape;162;p32"/>
          <p:cNvSpPr txBox="1">
            <a:spLocks noGrp="1"/>
          </p:cNvSpPr>
          <p:nvPr>
            <p:ph type="body" idx="1"/>
          </p:nvPr>
        </p:nvSpPr>
        <p:spPr>
          <a:xfrm>
            <a:off x="2443875" y="-242162"/>
            <a:ext cx="80451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sz="7200"/>
              <a:t>ANALOG</a:t>
            </a:r>
            <a:endParaRPr sz="7200"/>
          </a:p>
        </p:txBody>
      </p:sp>
      <p:pic>
        <p:nvPicPr>
          <p:cNvPr id="163" name="Google Shape;163;p32"/>
          <p:cNvPicPr preferRelativeResize="0"/>
          <p:nvPr/>
        </p:nvPicPr>
        <p:blipFill rotWithShape="1">
          <a:blip r:embed="rId6">
            <a:alphaModFix/>
          </a:blip>
          <a:srcRect/>
          <a:stretch/>
        </p:blipFill>
        <p:spPr>
          <a:xfrm>
            <a:off x="4306725" y="10967716"/>
            <a:ext cx="5731150" cy="2604000"/>
          </a:xfrm>
          <a:prstGeom prst="rect">
            <a:avLst/>
          </a:prstGeom>
          <a:noFill/>
          <a:ln>
            <a:noFill/>
          </a:ln>
        </p:spPr>
      </p:pic>
      <p:pic>
        <p:nvPicPr>
          <p:cNvPr id="164" name="Google Shape;164;p32"/>
          <p:cNvPicPr preferRelativeResize="0"/>
          <p:nvPr/>
        </p:nvPicPr>
        <p:blipFill rotWithShape="1">
          <a:blip r:embed="rId7">
            <a:alphaModFix/>
          </a:blip>
          <a:srcRect/>
          <a:stretch/>
        </p:blipFill>
        <p:spPr>
          <a:xfrm>
            <a:off x="14634878" y="11115015"/>
            <a:ext cx="5731150" cy="2600974"/>
          </a:xfrm>
          <a:prstGeom prst="rect">
            <a:avLst/>
          </a:prstGeom>
          <a:noFill/>
          <a:ln>
            <a:noFill/>
          </a:ln>
        </p:spPr>
      </p:pic>
      <p:sp>
        <p:nvSpPr>
          <p:cNvPr id="165" name="Google Shape;165;p32"/>
          <p:cNvSpPr txBox="1"/>
          <p:nvPr/>
        </p:nvSpPr>
        <p:spPr>
          <a:xfrm>
            <a:off x="8322550" y="13143025"/>
            <a:ext cx="9205500" cy="42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Credits: https://www.diffen.com/difference/Analog_vs_Digital</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3"/>
          <p:cNvSpPr txBox="1">
            <a:spLocks noGrp="1"/>
          </p:cNvSpPr>
          <p:nvPr>
            <p:ph type="body" idx="1"/>
          </p:nvPr>
        </p:nvSpPr>
        <p:spPr>
          <a:xfrm>
            <a:off x="593475" y="-82600"/>
            <a:ext cx="121920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Digital pins</a:t>
            </a:r>
            <a:endParaRPr/>
          </a:p>
        </p:txBody>
      </p:sp>
      <p:sp>
        <p:nvSpPr>
          <p:cNvPr id="171" name="Google Shape;171;p33"/>
          <p:cNvSpPr txBox="1">
            <a:spLocks noGrp="1"/>
          </p:cNvSpPr>
          <p:nvPr>
            <p:ph type="body" idx="2"/>
          </p:nvPr>
        </p:nvSpPr>
        <p:spPr>
          <a:xfrm>
            <a:off x="11536300" y="11543150"/>
            <a:ext cx="121920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Analog pins</a:t>
            </a:r>
            <a:endParaRPr/>
          </a:p>
        </p:txBody>
      </p:sp>
      <p:pic>
        <p:nvPicPr>
          <p:cNvPr id="172" name="Google Shape;172;p33"/>
          <p:cNvPicPr preferRelativeResize="0"/>
          <p:nvPr/>
        </p:nvPicPr>
        <p:blipFill rotWithShape="1">
          <a:blip r:embed="rId3">
            <a:alphaModFix/>
          </a:blip>
          <a:srcRect/>
          <a:stretch/>
        </p:blipFill>
        <p:spPr>
          <a:xfrm>
            <a:off x="14753575" y="5748450"/>
            <a:ext cx="7502700" cy="5403593"/>
          </a:xfrm>
          <a:prstGeom prst="rect">
            <a:avLst/>
          </a:prstGeom>
          <a:noFill/>
          <a:ln w="152400" cap="flat" cmpd="sng">
            <a:solidFill>
              <a:srgbClr val="000000"/>
            </a:solidFill>
            <a:prstDash val="solid"/>
            <a:round/>
            <a:headEnd type="none" w="sm" len="sm"/>
            <a:tailEnd type="none" w="sm" len="sm"/>
          </a:ln>
        </p:spPr>
      </p:pic>
      <p:sp>
        <p:nvSpPr>
          <p:cNvPr id="173" name="Google Shape;173;p33"/>
          <p:cNvSpPr txBox="1">
            <a:spLocks noGrp="1"/>
          </p:cNvSpPr>
          <p:nvPr>
            <p:ph type="body" idx="1"/>
          </p:nvPr>
        </p:nvSpPr>
        <p:spPr>
          <a:xfrm>
            <a:off x="14753575" y="1596600"/>
            <a:ext cx="7502700" cy="333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400"/>
              <a:buNone/>
            </a:pPr>
            <a:r>
              <a:rPr lang="en-US" sz="3600"/>
              <a:t>Onboard 6 channel analog-to-digital (A/D) converter.</a:t>
            </a:r>
            <a:endParaRPr sz="3600"/>
          </a:p>
          <a:p>
            <a:pPr marL="0" lvl="0" indent="0" algn="l" rtl="0">
              <a:lnSpc>
                <a:spcPct val="100000"/>
              </a:lnSpc>
              <a:spcBef>
                <a:spcPts val="0"/>
              </a:spcBef>
              <a:spcAft>
                <a:spcPts val="0"/>
              </a:spcAft>
              <a:buSzPts val="8400"/>
              <a:buNone/>
            </a:pPr>
            <a:endParaRPr sz="3600"/>
          </a:p>
          <a:p>
            <a:pPr marL="0" lvl="0" indent="0" algn="l" rtl="0">
              <a:lnSpc>
                <a:spcPct val="100000"/>
              </a:lnSpc>
              <a:spcBef>
                <a:spcPts val="0"/>
              </a:spcBef>
              <a:spcAft>
                <a:spcPts val="0"/>
              </a:spcAft>
              <a:buClr>
                <a:schemeClr val="dk1"/>
              </a:buClr>
              <a:buSzPts val="1100"/>
              <a:buFont typeface="Arial"/>
              <a:buNone/>
            </a:pPr>
            <a:r>
              <a:rPr lang="en-US" sz="3600">
                <a:solidFill>
                  <a:schemeClr val="lt1"/>
                </a:solidFill>
              </a:rPr>
              <a:t>ARef: On this pin, user defined reference value of ADC is given (Not more than 5 Volt).</a:t>
            </a:r>
            <a:endParaRPr sz="3600"/>
          </a:p>
        </p:txBody>
      </p:sp>
      <p:pic>
        <p:nvPicPr>
          <p:cNvPr id="174" name="Google Shape;174;p33"/>
          <p:cNvPicPr preferRelativeResize="0"/>
          <p:nvPr/>
        </p:nvPicPr>
        <p:blipFill rotWithShape="1">
          <a:blip r:embed="rId4">
            <a:alphaModFix/>
          </a:blip>
          <a:srcRect/>
          <a:stretch/>
        </p:blipFill>
        <p:spPr>
          <a:xfrm>
            <a:off x="669675" y="3229025"/>
            <a:ext cx="11267861" cy="3331800"/>
          </a:xfrm>
          <a:prstGeom prst="rect">
            <a:avLst/>
          </a:prstGeom>
          <a:noFill/>
          <a:ln>
            <a:noFill/>
          </a:ln>
        </p:spPr>
      </p:pic>
      <p:sp>
        <p:nvSpPr>
          <p:cNvPr id="175" name="Google Shape;175;p33"/>
          <p:cNvSpPr txBox="1"/>
          <p:nvPr/>
        </p:nvSpPr>
        <p:spPr>
          <a:xfrm>
            <a:off x="669675" y="8307425"/>
            <a:ext cx="9883500" cy="269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Roboto"/>
                <a:ea typeface="Roboto"/>
                <a:cs typeface="Roboto"/>
                <a:sym typeface="Roboto"/>
              </a:rPr>
              <a:t>On board 1</a:t>
            </a:r>
            <a:r>
              <a:rPr lang="en-US" sz="3600">
                <a:solidFill>
                  <a:srgbClr val="FFFFFF"/>
                </a:solidFill>
                <a:latin typeface="Roboto"/>
                <a:ea typeface="Roboto"/>
                <a:cs typeface="Roboto"/>
                <a:sym typeface="Roboto"/>
              </a:rPr>
              <a:t>4</a:t>
            </a:r>
            <a:r>
              <a:rPr lang="en-US" sz="3600" b="0" i="0" u="none" strike="noStrike" cap="none">
                <a:solidFill>
                  <a:srgbClr val="FFFFFF"/>
                </a:solidFill>
                <a:latin typeface="Roboto"/>
                <a:ea typeface="Roboto"/>
                <a:cs typeface="Roboto"/>
                <a:sym typeface="Roboto"/>
              </a:rPr>
              <a:t> Digital Pins are present</a:t>
            </a: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Roboto"/>
                <a:ea typeface="Roboto"/>
                <a:cs typeface="Roboto"/>
                <a:sym typeface="Roboto"/>
              </a:rPr>
              <a:t>Generally, provides only two kinds of output i.e. </a:t>
            </a: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Roboto"/>
                <a:ea typeface="Roboto"/>
                <a:cs typeface="Roboto"/>
                <a:sym typeface="Roboto"/>
              </a:rPr>
              <a:t>				High  = 5 Volt = 1</a:t>
            </a: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Roboto"/>
                <a:ea typeface="Roboto"/>
                <a:cs typeface="Roboto"/>
                <a:sym typeface="Roboto"/>
              </a:rPr>
              <a:t>				Low   = 0 Volt = 0</a:t>
            </a:r>
            <a:endParaRPr sz="36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body" idx="1"/>
          </p:nvPr>
        </p:nvSpPr>
        <p:spPr>
          <a:xfrm>
            <a:off x="2387600" y="8953500"/>
            <a:ext cx="19621500" cy="58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endParaRPr/>
          </a:p>
        </p:txBody>
      </p:sp>
      <p:sp>
        <p:nvSpPr>
          <p:cNvPr id="181" name="Google Shape;181;p34"/>
          <p:cNvSpPr txBox="1">
            <a:spLocks noGrp="1"/>
          </p:cNvSpPr>
          <p:nvPr>
            <p:ph type="body" idx="2"/>
          </p:nvPr>
        </p:nvSpPr>
        <p:spPr>
          <a:xfrm>
            <a:off x="2825325" y="817130"/>
            <a:ext cx="19621500" cy="91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400"/>
              <a:buNone/>
            </a:pPr>
            <a:r>
              <a:rPr lang="en-US"/>
              <a:t>Analog to Digital Converter(ADC)</a:t>
            </a:r>
            <a:endParaRPr/>
          </a:p>
        </p:txBody>
      </p:sp>
      <p:pic>
        <p:nvPicPr>
          <p:cNvPr id="182" name="Google Shape;182;p34"/>
          <p:cNvPicPr preferRelativeResize="0"/>
          <p:nvPr/>
        </p:nvPicPr>
        <p:blipFill rotWithShape="1">
          <a:blip r:embed="rId3">
            <a:alphaModFix/>
          </a:blip>
          <a:srcRect/>
          <a:stretch/>
        </p:blipFill>
        <p:spPr>
          <a:xfrm>
            <a:off x="0" y="2642675"/>
            <a:ext cx="24383999" cy="1107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body" idx="2"/>
          </p:nvPr>
        </p:nvSpPr>
        <p:spPr>
          <a:xfrm>
            <a:off x="2381250" y="192330"/>
            <a:ext cx="19621500" cy="91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400"/>
              <a:buNone/>
            </a:pPr>
            <a:r>
              <a:rPr lang="en-US"/>
              <a:t>ADC process</a:t>
            </a:r>
            <a:endParaRPr/>
          </a:p>
        </p:txBody>
      </p:sp>
      <p:pic>
        <p:nvPicPr>
          <p:cNvPr id="188" name="Google Shape;188;p35"/>
          <p:cNvPicPr preferRelativeResize="0"/>
          <p:nvPr/>
        </p:nvPicPr>
        <p:blipFill rotWithShape="1">
          <a:blip r:embed="rId3">
            <a:alphaModFix/>
          </a:blip>
          <a:srcRect/>
          <a:stretch/>
        </p:blipFill>
        <p:spPr>
          <a:xfrm>
            <a:off x="2775775" y="4961125"/>
            <a:ext cx="19349401" cy="8287950"/>
          </a:xfrm>
          <a:prstGeom prst="rect">
            <a:avLst/>
          </a:prstGeom>
          <a:noFill/>
          <a:ln>
            <a:noFill/>
          </a:ln>
        </p:spPr>
      </p:pic>
      <p:sp>
        <p:nvSpPr>
          <p:cNvPr id="189" name="Google Shape;189;p35"/>
          <p:cNvSpPr txBox="1"/>
          <p:nvPr/>
        </p:nvSpPr>
        <p:spPr>
          <a:xfrm>
            <a:off x="1225675" y="1109125"/>
            <a:ext cx="10447500" cy="3852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Two main steps of the process</a:t>
            </a:r>
            <a:endParaRPr sz="48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1.Sampling and Holding</a:t>
            </a:r>
            <a:endParaRPr sz="48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Roboto"/>
                <a:ea typeface="Roboto"/>
                <a:cs typeface="Roboto"/>
                <a:sym typeface="Roboto"/>
              </a:rPr>
              <a:t>2.Quantization and Encoding</a:t>
            </a:r>
            <a:endParaRPr sz="4800" b="0" i="0" u="none" strike="noStrike" cap="non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p:nvPr/>
        </p:nvSpPr>
        <p:spPr>
          <a:xfrm>
            <a:off x="233475" y="0"/>
            <a:ext cx="11906700" cy="644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rgbClr val="000000"/>
                </a:solidFill>
                <a:latin typeface="Roboto"/>
                <a:ea typeface="Roboto"/>
                <a:cs typeface="Roboto"/>
                <a:sym typeface="Roboto"/>
              </a:rPr>
              <a:t> Quantizing</a:t>
            </a:r>
            <a:endParaRPr sz="7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Roboto"/>
                <a:ea typeface="Roboto"/>
                <a:cs typeface="Roboto"/>
                <a:sym typeface="Roboto"/>
              </a:rPr>
              <a:t>The number of possible states that the converter can output is: N=2</a:t>
            </a:r>
            <a:r>
              <a:rPr lang="en-US" sz="3600" b="0" i="0" u="none" strike="noStrike" cap="none" baseline="30000">
                <a:solidFill>
                  <a:srgbClr val="000000"/>
                </a:solidFill>
                <a:latin typeface="Roboto"/>
                <a:ea typeface="Roboto"/>
                <a:cs typeface="Roboto"/>
                <a:sym typeface="Roboto"/>
              </a:rPr>
              <a:t>n     </a:t>
            </a:r>
            <a:r>
              <a:rPr lang="en-US" sz="3000" b="1" i="0" u="none" strike="noStrike" cap="none">
                <a:solidFill>
                  <a:srgbClr val="000000"/>
                </a:solidFill>
                <a:latin typeface="Roboto"/>
                <a:ea typeface="Roboto"/>
                <a:cs typeface="Roboto"/>
                <a:sym typeface="Roboto"/>
              </a:rPr>
              <a:t>(n </a:t>
            </a:r>
            <a:r>
              <a:rPr lang="en-US" sz="3000" b="0" i="0" u="none" strike="noStrike" cap="none">
                <a:solidFill>
                  <a:srgbClr val="000000"/>
                </a:solidFill>
                <a:latin typeface="Roboto"/>
                <a:ea typeface="Roboto"/>
                <a:cs typeface="Roboto"/>
                <a:sym typeface="Roboto"/>
              </a:rPr>
              <a:t>is the number of </a:t>
            </a:r>
            <a:r>
              <a:rPr lang="en-US" sz="3000" b="1" i="0" u="none" strike="noStrike" cap="none">
                <a:solidFill>
                  <a:srgbClr val="000000"/>
                </a:solidFill>
                <a:latin typeface="Roboto"/>
                <a:ea typeface="Roboto"/>
                <a:cs typeface="Roboto"/>
                <a:sym typeface="Roboto"/>
              </a:rPr>
              <a:t>bits </a:t>
            </a:r>
            <a:r>
              <a:rPr lang="en-US" sz="3000" b="0" i="0" u="none" strike="noStrike" cap="none">
                <a:solidFill>
                  <a:srgbClr val="000000"/>
                </a:solidFill>
                <a:latin typeface="Roboto"/>
                <a:ea typeface="Roboto"/>
                <a:cs typeface="Roboto"/>
                <a:sym typeface="Roboto"/>
              </a:rPr>
              <a:t>in the AD converter)</a:t>
            </a:r>
            <a:endParaRPr sz="30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Roboto"/>
                <a:ea typeface="Roboto"/>
                <a:cs typeface="Roboto"/>
                <a:sym typeface="Roboto"/>
              </a:rPr>
              <a:t>Example: For a 3 bit A/D converter, N=2</a:t>
            </a:r>
            <a:r>
              <a:rPr lang="en-US" sz="3600" b="0" i="0" u="none" strike="noStrike" cap="none" baseline="30000">
                <a:solidFill>
                  <a:srgbClr val="000000"/>
                </a:solidFill>
                <a:latin typeface="Roboto"/>
                <a:ea typeface="Roboto"/>
                <a:cs typeface="Roboto"/>
                <a:sym typeface="Roboto"/>
              </a:rPr>
              <a:t>3</a:t>
            </a:r>
            <a:r>
              <a:rPr lang="en-US" sz="3600" b="0" i="0" u="none" strike="noStrike" cap="none">
                <a:solidFill>
                  <a:srgbClr val="000000"/>
                </a:solidFill>
                <a:latin typeface="Roboto"/>
                <a:ea typeface="Roboto"/>
                <a:cs typeface="Roboto"/>
                <a:sym typeface="Roboto"/>
              </a:rPr>
              <a:t>=8.</a:t>
            </a:r>
            <a:endParaRPr sz="3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Roboto"/>
                <a:ea typeface="Roboto"/>
                <a:cs typeface="Roboto"/>
                <a:sym typeface="Roboto"/>
              </a:rPr>
              <a:t>Analog quantization size:</a:t>
            </a:r>
            <a:endParaRPr sz="3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Roboto"/>
                <a:ea typeface="Roboto"/>
                <a:cs typeface="Roboto"/>
                <a:sym typeface="Roboto"/>
              </a:rPr>
              <a:t>Q=(V</a:t>
            </a:r>
            <a:r>
              <a:rPr lang="en-US" sz="3600" b="0" i="0" u="none" strike="noStrike" cap="none" baseline="-25000">
                <a:solidFill>
                  <a:srgbClr val="000000"/>
                </a:solidFill>
                <a:latin typeface="Roboto"/>
                <a:ea typeface="Roboto"/>
                <a:cs typeface="Roboto"/>
                <a:sym typeface="Roboto"/>
              </a:rPr>
              <a:t>max</a:t>
            </a:r>
            <a:r>
              <a:rPr lang="en-US" sz="3600" b="0" i="0" u="none" strike="noStrike" cap="none">
                <a:solidFill>
                  <a:srgbClr val="000000"/>
                </a:solidFill>
                <a:latin typeface="Roboto"/>
                <a:ea typeface="Roboto"/>
                <a:cs typeface="Roboto"/>
                <a:sym typeface="Roboto"/>
              </a:rPr>
              <a:t>- V</a:t>
            </a:r>
            <a:r>
              <a:rPr lang="en-US" sz="3600" b="0" i="0" u="none" strike="noStrike" cap="none" baseline="-25000">
                <a:solidFill>
                  <a:srgbClr val="000000"/>
                </a:solidFill>
                <a:latin typeface="Roboto"/>
                <a:ea typeface="Roboto"/>
                <a:cs typeface="Roboto"/>
                <a:sym typeface="Roboto"/>
              </a:rPr>
              <a:t>min</a:t>
            </a:r>
            <a:r>
              <a:rPr lang="en-US" sz="3600" b="0" i="0" u="none" strike="noStrike" cap="none">
                <a:solidFill>
                  <a:srgbClr val="000000"/>
                </a:solidFill>
                <a:latin typeface="Roboto"/>
                <a:ea typeface="Roboto"/>
                <a:cs typeface="Roboto"/>
                <a:sym typeface="Roboto"/>
              </a:rPr>
              <a:t>)/N = (10 V – 0 V)/8 = 1.25V</a:t>
            </a:r>
            <a:endParaRPr sz="3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Roboto"/>
              <a:ea typeface="Roboto"/>
              <a:cs typeface="Roboto"/>
              <a:sym typeface="Roboto"/>
            </a:endParaRPr>
          </a:p>
        </p:txBody>
      </p:sp>
      <p:sp>
        <p:nvSpPr>
          <p:cNvPr id="2" name="TextBox 1">
            <a:extLst>
              <a:ext uri="{FF2B5EF4-FFF2-40B4-BE49-F238E27FC236}">
                <a16:creationId xmlns:a16="http://schemas.microsoft.com/office/drawing/2014/main" id="{8987A4D3-C6A3-C91C-61B3-9B7E020C43FD}"/>
              </a:ext>
            </a:extLst>
          </p:cNvPr>
          <p:cNvSpPr txBox="1"/>
          <p:nvPr/>
        </p:nvSpPr>
        <p:spPr>
          <a:xfrm>
            <a:off x="11999185" y="4549"/>
            <a:ext cx="12232255" cy="1446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800" dirty="0">
              <a:latin typeface="Segoe UI"/>
              <a:cs typeface="Segoe UI"/>
            </a:endParaRPr>
          </a:p>
          <a:p>
            <a:endParaRPr lang="en-US" sz="1200" dirty="0">
              <a:latin typeface="Segoe UI"/>
              <a:cs typeface="Segoe UI"/>
            </a:endParaRPr>
          </a:p>
          <a:p>
            <a:r>
              <a:rPr lang="en-US" sz="7200" b="1" dirty="0">
                <a:latin typeface="Segoe UI"/>
                <a:cs typeface="Segoe UI"/>
              </a:rPr>
              <a:t> Encoding</a:t>
            </a:r>
            <a:endParaRPr lang="en-US" sz="7200" dirty="0">
              <a:latin typeface="Segoe UI"/>
              <a:cs typeface="Segoe UI"/>
            </a:endParaRPr>
          </a:p>
          <a:p>
            <a:r>
              <a:rPr lang="en-US" sz="3600" dirty="0">
                <a:latin typeface="Segoe UI"/>
                <a:cs typeface="Segoe UI"/>
              </a:rPr>
              <a:t>   Here we </a:t>
            </a:r>
            <a:r>
              <a:rPr lang="en-US" sz="3600" b="1" dirty="0">
                <a:latin typeface="Segoe UI"/>
                <a:cs typeface="Segoe UI"/>
              </a:rPr>
              <a:t>assign the digital value</a:t>
            </a:r>
            <a:r>
              <a:rPr lang="en-US" sz="3600" dirty="0">
                <a:latin typeface="Segoe UI"/>
                <a:cs typeface="Segoe UI"/>
              </a:rPr>
              <a:t> (binary number) to each</a:t>
            </a:r>
          </a:p>
          <a:p>
            <a:r>
              <a:rPr lang="en-US" sz="3600" dirty="0">
                <a:latin typeface="Segoe UI"/>
                <a:cs typeface="Segoe UI"/>
              </a:rPr>
              <a:t>   state for the computer to read.</a:t>
            </a:r>
          </a:p>
          <a:p>
            <a:r>
              <a:rPr lang="en-US" sz="3600" dirty="0">
                <a:latin typeface="Segoe UI"/>
                <a:cs typeface="Segoe UI"/>
              </a:rPr>
              <a:t>    </a:t>
            </a:r>
          </a:p>
          <a:p>
            <a:r>
              <a:rPr lang="en-US" sz="3600" dirty="0">
                <a:latin typeface="Segoe UI"/>
                <a:cs typeface="Segoe UI"/>
              </a:rPr>
              <a:t>  </a:t>
            </a:r>
          </a:p>
          <a:p>
            <a:endParaRPr lang="en-US" sz="3600" dirty="0">
              <a:latin typeface="Segoe UI"/>
              <a:cs typeface="Segoe UI"/>
            </a:endParaRPr>
          </a:p>
          <a:p>
            <a:endParaRPr lang="en-US" sz="3600" dirty="0">
              <a:latin typeface="Segoe UI"/>
              <a:cs typeface="Segoe UI"/>
            </a:endParaRPr>
          </a:p>
          <a:p>
            <a:endParaRPr lang="en-US" sz="3600" dirty="0">
              <a:latin typeface="Segoe UI"/>
              <a:cs typeface="Segoe UI"/>
            </a:endParaRPr>
          </a:p>
          <a:p>
            <a:r>
              <a:rPr lang="en-US" sz="3600" dirty="0">
                <a:latin typeface="Segoe UI"/>
                <a:cs typeface="Segoe UI"/>
              </a:rPr>
              <a:t>   Output States Output Binary Equivalent</a:t>
            </a:r>
          </a:p>
          <a:p>
            <a:pPr marL="1371600" indent="457200">
              <a:lnSpc>
                <a:spcPct val="150000"/>
              </a:lnSpc>
            </a:pPr>
            <a:r>
              <a:rPr lang="en-US" sz="3600" dirty="0">
                <a:latin typeface="Segoe UI"/>
                <a:cs typeface="Segoe UI"/>
              </a:rPr>
              <a:t>0 000 </a:t>
            </a:r>
          </a:p>
          <a:p>
            <a:pPr marL="1371600" indent="457200">
              <a:lnSpc>
                <a:spcPct val="150000"/>
              </a:lnSpc>
            </a:pPr>
            <a:r>
              <a:rPr lang="en-US" sz="3600" dirty="0">
                <a:latin typeface="Segoe UI"/>
                <a:cs typeface="Segoe UI"/>
              </a:rPr>
              <a:t>1 001</a:t>
            </a:r>
          </a:p>
          <a:p>
            <a:pPr marL="1828800">
              <a:lnSpc>
                <a:spcPct val="150000"/>
              </a:lnSpc>
            </a:pPr>
            <a:r>
              <a:rPr lang="en-US" sz="3600" dirty="0">
                <a:latin typeface="Segoe UI"/>
                <a:cs typeface="Segoe UI"/>
              </a:rPr>
              <a:t>2 010</a:t>
            </a:r>
          </a:p>
          <a:p>
            <a:pPr marL="1828800">
              <a:lnSpc>
                <a:spcPct val="150000"/>
              </a:lnSpc>
            </a:pPr>
            <a:r>
              <a:rPr lang="en-US" sz="3600" dirty="0">
                <a:latin typeface="Segoe UI"/>
                <a:cs typeface="Segoe UI"/>
              </a:rPr>
              <a:t>3 011</a:t>
            </a:r>
          </a:p>
          <a:p>
            <a:pPr marL="1371600" indent="457200">
              <a:lnSpc>
                <a:spcPct val="150000"/>
              </a:lnSpc>
            </a:pPr>
            <a:r>
              <a:rPr lang="en-US" sz="3600" dirty="0">
                <a:latin typeface="Segoe UI"/>
                <a:cs typeface="Segoe UI"/>
              </a:rPr>
              <a:t>4 100</a:t>
            </a:r>
          </a:p>
          <a:p>
            <a:pPr marL="1371600" indent="457200">
              <a:lnSpc>
                <a:spcPct val="150000"/>
              </a:lnSpc>
            </a:pPr>
            <a:r>
              <a:rPr lang="en-US" sz="3600" dirty="0">
                <a:latin typeface="Segoe UI"/>
                <a:cs typeface="Segoe UI"/>
              </a:rPr>
              <a:t>5 101</a:t>
            </a:r>
          </a:p>
          <a:p>
            <a:pPr marL="1828800">
              <a:lnSpc>
                <a:spcPct val="150000"/>
              </a:lnSpc>
            </a:pPr>
            <a:r>
              <a:rPr lang="en-US" sz="3600" dirty="0">
                <a:latin typeface="Segoe UI"/>
                <a:cs typeface="Segoe UI"/>
              </a:rPr>
              <a:t>6 110</a:t>
            </a:r>
          </a:p>
          <a:p>
            <a:pPr marL="1828800">
              <a:lnSpc>
                <a:spcPct val="150000"/>
              </a:lnSpc>
            </a:pPr>
            <a:r>
              <a:rPr lang="en-US" sz="3600" dirty="0">
                <a:latin typeface="Segoe UI"/>
                <a:cs typeface="Segoe UI"/>
              </a:rPr>
              <a:t>7 111              </a:t>
            </a:r>
          </a:p>
          <a:p>
            <a:r>
              <a:rPr lang="en-US" sz="3600" dirty="0">
                <a:latin typeface="Segoe UI"/>
                <a:cs typeface="Segoe UI"/>
              </a:rPr>
              <a:t>             </a:t>
            </a:r>
          </a:p>
          <a:p>
            <a:pPr algn="ctr"/>
            <a:r>
              <a:rPr lang="en-US" sz="3600" dirty="0">
                <a:solidFill>
                  <a:srgbClr val="FFFFFF"/>
                </a:solidFill>
                <a:latin typeface="Segoe UI"/>
                <a:cs typeface="Segoe UI"/>
              </a:rPr>
              <a:t>7 8.75-10.0</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body" idx="1"/>
          </p:nvPr>
        </p:nvSpPr>
        <p:spPr>
          <a:xfrm>
            <a:off x="8264749" y="457200"/>
            <a:ext cx="78546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Transduction</a:t>
            </a:r>
            <a:endParaRPr/>
          </a:p>
        </p:txBody>
      </p:sp>
      <p:sp>
        <p:nvSpPr>
          <p:cNvPr id="201" name="Google Shape;201;p37"/>
          <p:cNvSpPr txBox="1">
            <a:spLocks noGrp="1"/>
          </p:cNvSpPr>
          <p:nvPr>
            <p:ph type="body" idx="2"/>
          </p:nvPr>
        </p:nvSpPr>
        <p:spPr>
          <a:xfrm>
            <a:off x="16281428" y="290150"/>
            <a:ext cx="78546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Actuation</a:t>
            </a:r>
            <a:endParaRPr/>
          </a:p>
        </p:txBody>
      </p:sp>
      <p:sp>
        <p:nvSpPr>
          <p:cNvPr id="202" name="Google Shape;202;p37"/>
          <p:cNvSpPr txBox="1">
            <a:spLocks noGrp="1"/>
          </p:cNvSpPr>
          <p:nvPr>
            <p:ph type="body" idx="3"/>
          </p:nvPr>
        </p:nvSpPr>
        <p:spPr>
          <a:xfrm>
            <a:off x="171863" y="340950"/>
            <a:ext cx="7854600" cy="228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400"/>
              <a:buNone/>
            </a:pPr>
            <a:r>
              <a:rPr lang="en-US"/>
              <a:t>Sensing</a:t>
            </a:r>
            <a:endParaRPr/>
          </a:p>
        </p:txBody>
      </p:sp>
      <p:grpSp>
        <p:nvGrpSpPr>
          <p:cNvPr id="203" name="Google Shape;203;p37"/>
          <p:cNvGrpSpPr/>
          <p:nvPr/>
        </p:nvGrpSpPr>
        <p:grpSpPr>
          <a:xfrm>
            <a:off x="17605775" y="3033350"/>
            <a:ext cx="5967900" cy="7554572"/>
            <a:chOff x="17605775" y="3033350"/>
            <a:chExt cx="5967900" cy="7554572"/>
          </a:xfrm>
        </p:grpSpPr>
        <p:sp>
          <p:nvSpPr>
            <p:cNvPr id="204" name="Google Shape;204;p37"/>
            <p:cNvSpPr txBox="1"/>
            <p:nvPr/>
          </p:nvSpPr>
          <p:spPr>
            <a:xfrm>
              <a:off x="17605775" y="3033350"/>
              <a:ext cx="5967900" cy="12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FFFFFF"/>
                  </a:solidFill>
                  <a:latin typeface="Roboto"/>
                  <a:ea typeface="Roboto"/>
                  <a:cs typeface="Roboto"/>
                  <a:sym typeface="Roboto"/>
                </a:rPr>
                <a:t>To put into motion or action</a:t>
              </a:r>
              <a:endParaRPr sz="4800" b="0" i="0" u="none" strike="noStrike" cap="none">
                <a:solidFill>
                  <a:srgbClr val="FFFFFF"/>
                </a:solidFill>
                <a:latin typeface="Roboto"/>
                <a:ea typeface="Roboto"/>
                <a:cs typeface="Roboto"/>
                <a:sym typeface="Roboto"/>
              </a:endParaRPr>
            </a:p>
          </p:txBody>
        </p:sp>
        <p:pic>
          <p:nvPicPr>
            <p:cNvPr id="205" name="Google Shape;205;p37"/>
            <p:cNvPicPr preferRelativeResize="0"/>
            <p:nvPr/>
          </p:nvPicPr>
          <p:blipFill rotWithShape="1">
            <a:blip r:embed="rId3">
              <a:alphaModFix/>
            </a:blip>
            <a:srcRect/>
            <a:stretch/>
          </p:blipFill>
          <p:spPr>
            <a:xfrm>
              <a:off x="17927488" y="6338750"/>
              <a:ext cx="4562475" cy="4249172"/>
            </a:xfrm>
            <a:prstGeom prst="rect">
              <a:avLst/>
            </a:prstGeom>
            <a:noFill/>
            <a:ln>
              <a:noFill/>
            </a:ln>
          </p:spPr>
        </p:pic>
      </p:grpSp>
      <p:grpSp>
        <p:nvGrpSpPr>
          <p:cNvPr id="206" name="Google Shape;206;p37"/>
          <p:cNvGrpSpPr/>
          <p:nvPr/>
        </p:nvGrpSpPr>
        <p:grpSpPr>
          <a:xfrm>
            <a:off x="8363737" y="3033350"/>
            <a:ext cx="7656535" cy="6302600"/>
            <a:chOff x="8363737" y="3033350"/>
            <a:chExt cx="7656535" cy="6302600"/>
          </a:xfrm>
        </p:grpSpPr>
        <p:sp>
          <p:nvSpPr>
            <p:cNvPr id="207" name="Google Shape;207;p37"/>
            <p:cNvSpPr txBox="1"/>
            <p:nvPr/>
          </p:nvSpPr>
          <p:spPr>
            <a:xfrm>
              <a:off x="9264900" y="3033350"/>
              <a:ext cx="6396300" cy="263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222222"/>
                  </a:solidFill>
                  <a:highlight>
                    <a:srgbClr val="FFFFFF"/>
                  </a:highlight>
                  <a:latin typeface="Roboto"/>
                  <a:ea typeface="Roboto"/>
                  <a:cs typeface="Roboto"/>
                  <a:sym typeface="Roboto"/>
                </a:rPr>
                <a:t>Converting one form of energy to another</a:t>
              </a:r>
              <a:endParaRPr sz="4800" b="0" i="0" u="none" strike="noStrike" cap="none">
                <a:solidFill>
                  <a:srgbClr val="000000"/>
                </a:solidFill>
                <a:latin typeface="Roboto"/>
                <a:ea typeface="Roboto"/>
                <a:cs typeface="Roboto"/>
                <a:sym typeface="Roboto"/>
              </a:endParaRPr>
            </a:p>
          </p:txBody>
        </p:sp>
        <p:pic>
          <p:nvPicPr>
            <p:cNvPr id="208" name="Google Shape;208;p37"/>
            <p:cNvPicPr preferRelativeResize="0"/>
            <p:nvPr/>
          </p:nvPicPr>
          <p:blipFill rotWithShape="1">
            <a:blip r:embed="rId4">
              <a:alphaModFix/>
            </a:blip>
            <a:srcRect/>
            <a:stretch/>
          </p:blipFill>
          <p:spPr>
            <a:xfrm>
              <a:off x="8363737" y="7049950"/>
              <a:ext cx="7656535" cy="2286000"/>
            </a:xfrm>
            <a:prstGeom prst="rect">
              <a:avLst/>
            </a:prstGeom>
            <a:noFill/>
            <a:ln>
              <a:noFill/>
            </a:ln>
          </p:spPr>
        </p:pic>
      </p:grpSp>
      <p:grpSp>
        <p:nvGrpSpPr>
          <p:cNvPr id="209" name="Google Shape;209;p37"/>
          <p:cNvGrpSpPr/>
          <p:nvPr/>
        </p:nvGrpSpPr>
        <p:grpSpPr>
          <a:xfrm>
            <a:off x="450600" y="2743200"/>
            <a:ext cx="7451700" cy="8158025"/>
            <a:chOff x="450600" y="2743200"/>
            <a:chExt cx="7451700" cy="8158025"/>
          </a:xfrm>
        </p:grpSpPr>
        <p:sp>
          <p:nvSpPr>
            <p:cNvPr id="210" name="Google Shape;210;p37"/>
            <p:cNvSpPr txBox="1"/>
            <p:nvPr/>
          </p:nvSpPr>
          <p:spPr>
            <a:xfrm>
              <a:off x="450600" y="2743200"/>
              <a:ext cx="7451700" cy="263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FFFFFF"/>
                  </a:solidFill>
                  <a:latin typeface="Roboto"/>
                  <a:ea typeface="Roboto"/>
                  <a:cs typeface="Roboto"/>
                  <a:sym typeface="Roboto"/>
                </a:rPr>
                <a:t>Detects and responds to some type of input from the physical environment</a:t>
              </a:r>
              <a:endParaRPr sz="4800" b="0" i="0" u="none" strike="noStrike" cap="none">
                <a:solidFill>
                  <a:srgbClr val="FFFFFF"/>
                </a:solidFill>
                <a:latin typeface="Arial"/>
                <a:ea typeface="Arial"/>
                <a:cs typeface="Arial"/>
                <a:sym typeface="Arial"/>
              </a:endParaRPr>
            </a:p>
          </p:txBody>
        </p:sp>
        <p:pic>
          <p:nvPicPr>
            <p:cNvPr id="211" name="Google Shape;211;p37"/>
            <p:cNvPicPr preferRelativeResize="0"/>
            <p:nvPr/>
          </p:nvPicPr>
          <p:blipFill rotWithShape="1">
            <a:blip r:embed="rId5">
              <a:alphaModFix/>
            </a:blip>
            <a:srcRect/>
            <a:stretch/>
          </p:blipFill>
          <p:spPr>
            <a:xfrm>
              <a:off x="1513014" y="6338750"/>
              <a:ext cx="4562475" cy="45624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1809376" y="6785050"/>
            <a:ext cx="20865900" cy="58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      Temperature sensor(LM35)									                           IR Sensor                                                                                   Ultrasonic sensor</a:t>
            </a:r>
            <a:endParaRPr/>
          </a:p>
        </p:txBody>
      </p:sp>
      <p:sp>
        <p:nvSpPr>
          <p:cNvPr id="217" name="Google Shape;217;p38"/>
          <p:cNvSpPr txBox="1">
            <a:spLocks noGrp="1"/>
          </p:cNvSpPr>
          <p:nvPr>
            <p:ph type="body" idx="2"/>
          </p:nvPr>
        </p:nvSpPr>
        <p:spPr>
          <a:xfrm>
            <a:off x="2381250" y="630605"/>
            <a:ext cx="19621500" cy="91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400"/>
              <a:buNone/>
            </a:pPr>
            <a:r>
              <a:rPr lang="en-US"/>
              <a:t>Types of Sensors</a:t>
            </a:r>
            <a:endParaRPr/>
          </a:p>
        </p:txBody>
      </p:sp>
      <p:pic>
        <p:nvPicPr>
          <p:cNvPr id="218" name="Google Shape;218;p38"/>
          <p:cNvPicPr preferRelativeResize="0"/>
          <p:nvPr/>
        </p:nvPicPr>
        <p:blipFill rotWithShape="1">
          <a:blip r:embed="rId3">
            <a:alphaModFix/>
          </a:blip>
          <a:srcRect/>
          <a:stretch/>
        </p:blipFill>
        <p:spPr>
          <a:xfrm>
            <a:off x="8477750" y="2195288"/>
            <a:ext cx="7476151" cy="4589763"/>
          </a:xfrm>
          <a:prstGeom prst="rect">
            <a:avLst/>
          </a:prstGeom>
          <a:noFill/>
          <a:ln>
            <a:noFill/>
          </a:ln>
        </p:spPr>
      </p:pic>
      <p:pic>
        <p:nvPicPr>
          <p:cNvPr id="219" name="Google Shape;219;p38"/>
          <p:cNvPicPr preferRelativeResize="0"/>
          <p:nvPr/>
        </p:nvPicPr>
        <p:blipFill rotWithShape="1">
          <a:blip r:embed="rId4">
            <a:alphaModFix/>
          </a:blip>
          <a:srcRect t="14128" b="8870"/>
          <a:stretch/>
        </p:blipFill>
        <p:spPr>
          <a:xfrm>
            <a:off x="16923800" y="2195300"/>
            <a:ext cx="6689025" cy="4589749"/>
          </a:xfrm>
          <a:prstGeom prst="rect">
            <a:avLst/>
          </a:prstGeom>
          <a:noFill/>
          <a:ln>
            <a:noFill/>
          </a:ln>
        </p:spPr>
      </p:pic>
      <p:pic>
        <p:nvPicPr>
          <p:cNvPr id="220" name="Google Shape;220;p38"/>
          <p:cNvPicPr preferRelativeResize="0"/>
          <p:nvPr/>
        </p:nvPicPr>
        <p:blipFill rotWithShape="1">
          <a:blip r:embed="rId5">
            <a:alphaModFix/>
          </a:blip>
          <a:srcRect/>
          <a:stretch/>
        </p:blipFill>
        <p:spPr>
          <a:xfrm>
            <a:off x="16986850" y="7554725"/>
            <a:ext cx="6689025" cy="4931025"/>
          </a:xfrm>
          <a:prstGeom prst="rect">
            <a:avLst/>
          </a:prstGeom>
          <a:noFill/>
          <a:ln>
            <a:noFill/>
          </a:ln>
        </p:spPr>
      </p:pic>
      <p:sp>
        <p:nvSpPr>
          <p:cNvPr id="221" name="Google Shape;221;p38"/>
          <p:cNvSpPr txBox="1"/>
          <p:nvPr/>
        </p:nvSpPr>
        <p:spPr>
          <a:xfrm>
            <a:off x="3684425" y="12898650"/>
            <a:ext cx="19553700" cy="2281200"/>
          </a:xfrm>
          <a:prstGeom prst="rect">
            <a:avLst/>
          </a:prstGeom>
          <a:noFill/>
          <a:ln>
            <a:noFill/>
          </a:ln>
        </p:spPr>
        <p:txBody>
          <a:bodyPr spcFirstLastPara="1" wrap="square" lIns="91425" tIns="91425" rIns="91425" bIns="91425" anchor="t" anchorCtr="0">
            <a:noAutofit/>
          </a:bodyPr>
          <a:lstStyle/>
          <a:p>
            <a:pPr marL="1508760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For more sensors click </a:t>
            </a:r>
            <a:r>
              <a:rPr lang="en-US" sz="2400" b="0" i="0" u="sng" strike="noStrike" cap="none">
                <a:solidFill>
                  <a:schemeClr val="hlink"/>
                </a:solidFill>
                <a:latin typeface="Arial"/>
                <a:ea typeface="Arial"/>
                <a:cs typeface="Arial"/>
                <a:sym typeface="Arial"/>
                <a:hlinkClick r:id="rId6"/>
              </a:rPr>
              <a:t>here</a:t>
            </a:r>
            <a:endParaRPr sz="2400" b="0" i="0" u="none" strike="noStrike" cap="none">
              <a:solidFill>
                <a:srgbClr val="FFFFFF"/>
              </a:solidFill>
              <a:latin typeface="Arial"/>
              <a:ea typeface="Arial"/>
              <a:cs typeface="Arial"/>
              <a:sym typeface="Arial"/>
            </a:endParaRPr>
          </a:p>
        </p:txBody>
      </p:sp>
      <p:pic>
        <p:nvPicPr>
          <p:cNvPr id="222" name="Google Shape;222;p38"/>
          <p:cNvPicPr preferRelativeResize="0"/>
          <p:nvPr/>
        </p:nvPicPr>
        <p:blipFill rotWithShape="1">
          <a:blip r:embed="rId7">
            <a:alphaModFix/>
          </a:blip>
          <a:srcRect/>
          <a:stretch/>
        </p:blipFill>
        <p:spPr>
          <a:xfrm>
            <a:off x="1182200" y="2195300"/>
            <a:ext cx="6288649" cy="4589750"/>
          </a:xfrm>
          <a:prstGeom prst="rect">
            <a:avLst/>
          </a:prstGeom>
          <a:noFill/>
          <a:ln>
            <a:noFill/>
          </a:ln>
        </p:spPr>
      </p:pic>
      <p:pic>
        <p:nvPicPr>
          <p:cNvPr id="223" name="Google Shape;223;p38"/>
          <p:cNvPicPr preferRelativeResize="0"/>
          <p:nvPr/>
        </p:nvPicPr>
        <p:blipFill rotWithShape="1">
          <a:blip r:embed="rId8">
            <a:alphaModFix/>
          </a:blip>
          <a:srcRect/>
          <a:stretch/>
        </p:blipFill>
        <p:spPr>
          <a:xfrm>
            <a:off x="1182200" y="7554725"/>
            <a:ext cx="6288650" cy="5104625"/>
          </a:xfrm>
          <a:prstGeom prst="rect">
            <a:avLst/>
          </a:prstGeom>
          <a:noFill/>
          <a:ln>
            <a:noFill/>
          </a:ln>
        </p:spPr>
      </p:pic>
      <p:pic>
        <p:nvPicPr>
          <p:cNvPr id="224" name="Google Shape;224;p38"/>
          <p:cNvPicPr preferRelativeResize="0"/>
          <p:nvPr/>
        </p:nvPicPr>
        <p:blipFill rotWithShape="1">
          <a:blip r:embed="rId9">
            <a:alphaModFix/>
          </a:blip>
          <a:srcRect/>
          <a:stretch/>
        </p:blipFill>
        <p:spPr>
          <a:xfrm>
            <a:off x="8537160" y="7521550"/>
            <a:ext cx="7340540" cy="5104625"/>
          </a:xfrm>
          <a:prstGeom prst="rect">
            <a:avLst/>
          </a:prstGeom>
          <a:noFill/>
          <a:ln>
            <a:noFill/>
          </a:ln>
        </p:spPr>
      </p:pic>
      <p:sp>
        <p:nvSpPr>
          <p:cNvPr id="225" name="Google Shape;225;p38"/>
          <p:cNvSpPr/>
          <p:nvPr/>
        </p:nvSpPr>
        <p:spPr>
          <a:xfrm>
            <a:off x="1016000" y="1950725"/>
            <a:ext cx="6689100" cy="10947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8"/>
          <p:cNvSpPr/>
          <p:nvPr/>
        </p:nvSpPr>
        <p:spPr>
          <a:xfrm>
            <a:off x="8292350" y="1901475"/>
            <a:ext cx="7953000" cy="10947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8"/>
          <p:cNvSpPr/>
          <p:nvPr/>
        </p:nvSpPr>
        <p:spPr>
          <a:xfrm>
            <a:off x="16756400" y="1901475"/>
            <a:ext cx="7106100" cy="10947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656</Words>
  <Application>Microsoft Office PowerPoint</Application>
  <PresentationFormat>Custom</PresentationFormat>
  <Paragraphs>144</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 the sensors</vt:lpstr>
      <vt:lpstr>Classifications of Sensing</vt:lpstr>
      <vt:lpstr>Data Acquisition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Ranjan</dc:creator>
  <cp:lastModifiedBy>Prashant Ranjan</cp:lastModifiedBy>
  <cp:revision>22</cp:revision>
  <dcterms:modified xsi:type="dcterms:W3CDTF">2024-10-08T17:53:42Z</dcterms:modified>
</cp:coreProperties>
</file>